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78" r:id="rId4"/>
    <p:sldId id="277" r:id="rId5"/>
    <p:sldId id="261" r:id="rId6"/>
    <p:sldId id="286" r:id="rId7"/>
    <p:sldId id="287" r:id="rId8"/>
    <p:sldId id="288" r:id="rId9"/>
    <p:sldId id="262" r:id="rId10"/>
    <p:sldId id="279" r:id="rId11"/>
    <p:sldId id="263" r:id="rId12"/>
    <p:sldId id="266" r:id="rId13"/>
    <p:sldId id="280" r:id="rId14"/>
    <p:sldId id="268" r:id="rId15"/>
    <p:sldId id="281" r:id="rId16"/>
    <p:sldId id="282" r:id="rId17"/>
    <p:sldId id="283" r:id="rId18"/>
    <p:sldId id="284" r:id="rId19"/>
    <p:sldId id="272" r:id="rId20"/>
    <p:sldId id="285" r:id="rId21"/>
  </p:sldIdLst>
  <p:sldSz cx="12192000" cy="6858000"/>
  <p:notesSz cx="6858000" cy="9144000"/>
  <p:embeddedFontLst>
    <p:embeddedFont>
      <p:font typeface="Aharoni" panose="02010803020104030203" pitchFamily="2" charset="-79"/>
      <p:bold r:id="rId23"/>
    </p:embeddedFont>
    <p:embeddedFont>
      <p:font typeface="Arial Black" panose="020B0A04020102020204" pitchFamily="34" charset="0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Modern Love Grunge" panose="04070805081005020601" pitchFamily="82" charset="0"/>
      <p:regular r:id="rId31"/>
    </p:embeddedFont>
  </p:embeddedFontLst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3F"/>
    <a:srgbClr val="FEA139"/>
    <a:srgbClr val="D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94" autoAdjust="0"/>
  </p:normalViewPr>
  <p:slideViewPr>
    <p:cSldViewPr snapToGrid="0">
      <p:cViewPr varScale="1">
        <p:scale>
          <a:sx n="68" d="100"/>
          <a:sy n="68" d="100"/>
        </p:scale>
        <p:origin x="1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1C38-0DEB-483F-AE37-1A46D171622F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2F22C-CBBE-4250-B1DE-C2697938EB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480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7607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5516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0520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5748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6785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048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6926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9075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3755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9418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0735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3393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569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2199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959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7463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8862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8753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4548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2F22C-CBBE-4250-B1DE-C2697938EB37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251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0E82-B937-4404-A924-D8E37D629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30ECE-D321-430A-AF30-880D1BE75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5AA8B-FA24-4D17-BBA1-189AB8D3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BA14-24BD-479B-ACB8-E38DDD5C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7DF5B-FFBE-4CB0-B733-3D2D3D52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115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DF41-9B8C-47BA-ACD4-EF87C3AD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A1D25-9167-455F-B25C-992F747A0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8BD67-A8BD-433D-B0A4-2EF4E095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DFBFE-A744-4161-B518-BE438BD96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FF61-6235-4B50-A94C-76053012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59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3A94D-7163-49FB-9D1F-B2DE8D4F08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62E07-B6C7-48C1-99D9-CFED9B9F8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DB5-96E3-4BC7-AFDD-DC2B89B7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80266-4AC5-42F6-9BEC-AE9AD2AE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CE45-F61E-498A-B121-02B7EE30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83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CB8D-A7C5-4061-84A3-65BC2A1E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CF8D-FEAA-45D0-A44B-0F94F41CF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4B73-5C6B-41DE-AE2F-7E74AF50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930AF-75EC-4481-B450-F2C1A20B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1B40F-78BB-43B4-9BD8-289DE6B5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785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4554-5D83-43F1-BD5B-9F6B6707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EC7A1-C13B-4FFB-A472-4B04E44A7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669E-2718-495A-BDC0-B9160D0A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70377-87F6-463A-A97C-E1E20CBE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3EC8-100B-4F6C-B4C9-0B537264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0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1870-297C-45F7-B910-3974A37E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196D-668F-4B41-A15A-9CD8EADBE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67D38-5ECD-4C71-98FE-4C0FD02E7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9021B-7D8C-4F96-B10D-CA581928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01F85-F5B6-483F-8EE1-85861239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39678-FD86-428E-A992-FCCA092D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646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4EB6-75D0-41E0-BA29-E75DC2B6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E66B2-A429-447A-966A-A6FC67101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FFCAF-DC7D-4349-9E8B-8F145B082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EED03-0A81-4419-86D4-961E0B593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DDEA2-A265-4AB6-B1C2-2C5CE07CC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B5D40-3F1E-4EBB-8978-E02A6132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683AB-83FD-4C4E-B1F2-34463E95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68577-1EE4-4E03-8F33-1FAE2B5D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98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9576-7FAB-4085-8508-7B29F613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D5FBB-9B28-49CE-B62C-9527FE77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28944-7F23-4565-A3DB-01D4925A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F1CAD-0C77-42AA-AA6C-7F2983CC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77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708BB-AC1F-476F-BC03-84A68F30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0E8FD-BBBF-4367-9D45-FE5B2EBF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053A7-9072-4D7C-9A5E-5F9E17C4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913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2471-FF9A-41A6-A708-D44268C3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50FC8-913D-41DE-B1BF-F1F12A7C3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FB4DB-D3EE-4C79-A5DE-07F6F18D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3BB91-0C89-4E97-9A02-84E9C284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FE082-8260-4F43-A4C0-78291CBA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8D9A0-0F81-44C8-A5C8-5CD38C09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001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F1C3-E676-45C7-8B7C-7ED7FFB1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D1170-974B-4878-B5DC-2E2374732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5C988-20CD-44EC-B1A5-563AC14CE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F9BD7-43BE-4DA6-A08A-6D1EBE27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5F61C-3DB0-47C0-BC91-3C5D372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25AA1-3D48-4083-ACDB-B2C05D87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494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" name="mixkit-select-click-1109.wav"/>
          </p:stSnd>
        </p:sndAc>
      </p:transition>
    </mc:Choice>
    <mc:Fallback xmlns="">
      <p:transition spd="slow" advClick="0">
        <p:sndAc>
          <p:stSnd>
            <p:snd r:embed="rId3" name="mixkit-select-click-1109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426B39-7654-48C3-B9F5-723EB815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C2CFC-CC9E-427B-8BB8-BF8A8212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504A0-66C2-4478-B364-FD1DA76C4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3DBB5-5FBE-4CA5-9BCF-1DD14C1AEC74}" type="datetimeFigureOut">
              <a:rPr lang="en-ID" smtClean="0"/>
              <a:t>20/12/2022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FE6D-842D-46EF-8D0B-C8872A9B1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8DDF-79E6-4DF9-B711-F78E41C6A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178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13" name="mixkit-select-click-1109.wav"/>
          </p:stSnd>
        </p:sndAc>
      </p:transition>
    </mc:Choice>
    <mc:Fallback xmlns="">
      <p:transition spd="slow" advClick="0">
        <p:sndAc>
          <p:stSnd>
            <p:snd r:embed="rId14" name="mixkit-select-click-1109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audio" Target="../media/audio1.wav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12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audio" Target="../media/audio1.wav"/><Relationship Id="rId11" Type="http://schemas.openxmlformats.org/officeDocument/2006/relationships/image" Target="../media/image3.gif"/><Relationship Id="rId5" Type="http://schemas.openxmlformats.org/officeDocument/2006/relationships/notesSlide" Target="../notesSlides/notesSlide1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slide" Target="slide11.xml"/><Relationship Id="rId18" Type="http://schemas.openxmlformats.org/officeDocument/2006/relationships/slide" Target="slide1.xml"/><Relationship Id="rId3" Type="http://schemas.openxmlformats.org/officeDocument/2006/relationships/audio" Target="../media/media1.mp3"/><Relationship Id="rId21" Type="http://schemas.openxmlformats.org/officeDocument/2006/relationships/image" Target="../media/image7.png"/><Relationship Id="rId7" Type="http://schemas.openxmlformats.org/officeDocument/2006/relationships/image" Target="../media/image1.png"/><Relationship Id="rId12" Type="http://schemas.openxmlformats.org/officeDocument/2006/relationships/slide" Target="slide19.xml"/><Relationship Id="rId17" Type="http://schemas.openxmlformats.org/officeDocument/2006/relationships/image" Target="../media/image4.png"/><Relationship Id="rId2" Type="http://schemas.microsoft.com/office/2007/relationships/media" Target="../media/media1.mp3"/><Relationship Id="rId16" Type="http://schemas.openxmlformats.org/officeDocument/2006/relationships/slide" Target="slide3.xml"/><Relationship Id="rId20" Type="http://schemas.openxmlformats.org/officeDocument/2006/relationships/slide" Target="slide2.xml"/><Relationship Id="rId1" Type="http://schemas.openxmlformats.org/officeDocument/2006/relationships/tags" Target="../tags/tag11.xml"/><Relationship Id="rId6" Type="http://schemas.openxmlformats.org/officeDocument/2006/relationships/audio" Target="../media/audio1.wav"/><Relationship Id="rId11" Type="http://schemas.openxmlformats.org/officeDocument/2006/relationships/slide" Target="slide9.xml"/><Relationship Id="rId5" Type="http://schemas.openxmlformats.org/officeDocument/2006/relationships/notesSlide" Target="../notesSlides/notesSlide10.xml"/><Relationship Id="rId15" Type="http://schemas.openxmlformats.org/officeDocument/2006/relationships/slide" Target="slide14.xml"/><Relationship Id="rId10" Type="http://schemas.openxmlformats.org/officeDocument/2006/relationships/slide" Target="slide5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slide" Target="slide4.xml"/><Relationship Id="rId14" Type="http://schemas.openxmlformats.org/officeDocument/2006/relationships/slide" Target="slide12.xml"/><Relationship Id="rId22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4.xml"/><Relationship Id="rId18" Type="http://schemas.openxmlformats.org/officeDocument/2006/relationships/image" Target="../media/image4.png"/><Relationship Id="rId3" Type="http://schemas.openxmlformats.org/officeDocument/2006/relationships/audio" Target="../media/media1.mp3"/><Relationship Id="rId21" Type="http://schemas.openxmlformats.org/officeDocument/2006/relationships/slide" Target="slide2.xml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17" Type="http://schemas.openxmlformats.org/officeDocument/2006/relationships/slide" Target="slide3.xml"/><Relationship Id="rId2" Type="http://schemas.microsoft.com/office/2007/relationships/media" Target="../media/media1.mp3"/><Relationship Id="rId16" Type="http://schemas.openxmlformats.org/officeDocument/2006/relationships/slide" Target="slide19.xml"/><Relationship Id="rId20" Type="http://schemas.openxmlformats.org/officeDocument/2006/relationships/image" Target="../media/image8.png"/><Relationship Id="rId1" Type="http://schemas.openxmlformats.org/officeDocument/2006/relationships/tags" Target="../tags/tag12.xml"/><Relationship Id="rId6" Type="http://schemas.openxmlformats.org/officeDocument/2006/relationships/audio" Target="../media/audio1.wav"/><Relationship Id="rId11" Type="http://schemas.openxmlformats.org/officeDocument/2006/relationships/slide" Target="slide14.xml"/><Relationship Id="rId5" Type="http://schemas.openxmlformats.org/officeDocument/2006/relationships/notesSlide" Target="../notesSlides/notesSlide11.xml"/><Relationship Id="rId15" Type="http://schemas.openxmlformats.org/officeDocument/2006/relationships/slide" Target="slide9.xml"/><Relationship Id="rId23" Type="http://schemas.openxmlformats.org/officeDocument/2006/relationships/audio" Target="../media/audio1.wav"/><Relationship Id="rId10" Type="http://schemas.openxmlformats.org/officeDocument/2006/relationships/slide" Target="slide13.xml"/><Relationship Id="rId19" Type="http://schemas.openxmlformats.org/officeDocument/2006/relationships/slide" Target="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0.png"/><Relationship Id="rId14" Type="http://schemas.openxmlformats.org/officeDocument/2006/relationships/slide" Target="slide5.xml"/><Relationship Id="rId2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slide" Target="slide9.xml"/><Relationship Id="rId18" Type="http://schemas.openxmlformats.org/officeDocument/2006/relationships/slide" Target="slide1.xml"/><Relationship Id="rId3" Type="http://schemas.openxmlformats.org/officeDocument/2006/relationships/audio" Target="../media/media1.mp3"/><Relationship Id="rId21" Type="http://schemas.openxmlformats.org/officeDocument/2006/relationships/image" Target="../media/image7.png"/><Relationship Id="rId7" Type="http://schemas.openxmlformats.org/officeDocument/2006/relationships/image" Target="../media/image1.png"/><Relationship Id="rId12" Type="http://schemas.openxmlformats.org/officeDocument/2006/relationships/slide" Target="slide5.xml"/><Relationship Id="rId17" Type="http://schemas.microsoft.com/office/2007/relationships/hdphoto" Target="../media/hdphoto4.wdp"/><Relationship Id="rId2" Type="http://schemas.microsoft.com/office/2007/relationships/media" Target="../media/media1.mp3"/><Relationship Id="rId16" Type="http://schemas.openxmlformats.org/officeDocument/2006/relationships/image" Target="../media/image24.png"/><Relationship Id="rId20" Type="http://schemas.openxmlformats.org/officeDocument/2006/relationships/slide" Target="slide2.xml"/><Relationship Id="rId1" Type="http://schemas.openxmlformats.org/officeDocument/2006/relationships/tags" Target="../tags/tag13.xml"/><Relationship Id="rId6" Type="http://schemas.openxmlformats.org/officeDocument/2006/relationships/audio" Target="../media/audio1.wav"/><Relationship Id="rId11" Type="http://schemas.openxmlformats.org/officeDocument/2006/relationships/slide" Target="slide4.xml"/><Relationship Id="rId24" Type="http://schemas.openxmlformats.org/officeDocument/2006/relationships/audio" Target="../media/audio1.wav"/><Relationship Id="rId5" Type="http://schemas.openxmlformats.org/officeDocument/2006/relationships/notesSlide" Target="../notesSlides/notesSlide12.xml"/><Relationship Id="rId15" Type="http://schemas.openxmlformats.org/officeDocument/2006/relationships/slide" Target="slide13.xml"/><Relationship Id="rId23" Type="http://schemas.openxmlformats.org/officeDocument/2006/relationships/image" Target="../media/image4.png"/><Relationship Id="rId10" Type="http://schemas.openxmlformats.org/officeDocument/2006/relationships/slide" Target="slide10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slide" Target="slide14.xml"/><Relationship Id="rId14" Type="http://schemas.openxmlformats.org/officeDocument/2006/relationships/slide" Target="slide19.xml"/><Relationship Id="rId22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5.xml"/><Relationship Id="rId18" Type="http://schemas.openxmlformats.org/officeDocument/2006/relationships/image" Target="../media/image4.png"/><Relationship Id="rId3" Type="http://schemas.openxmlformats.org/officeDocument/2006/relationships/audio" Target="../media/media1.mp3"/><Relationship Id="rId21" Type="http://schemas.openxmlformats.org/officeDocument/2006/relationships/slide" Target="slide19.xml"/><Relationship Id="rId7" Type="http://schemas.openxmlformats.org/officeDocument/2006/relationships/image" Target="../media/image1.png"/><Relationship Id="rId12" Type="http://schemas.openxmlformats.org/officeDocument/2006/relationships/slide" Target="slide4.xml"/><Relationship Id="rId17" Type="http://schemas.openxmlformats.org/officeDocument/2006/relationships/slide" Target="slide3.xml"/><Relationship Id="rId2" Type="http://schemas.microsoft.com/office/2007/relationships/media" Target="../media/media1.mp3"/><Relationship Id="rId16" Type="http://schemas.openxmlformats.org/officeDocument/2006/relationships/image" Target="../media/image7.png"/><Relationship Id="rId20" Type="http://schemas.microsoft.com/office/2007/relationships/hdphoto" Target="../media/hdphoto4.wdp"/><Relationship Id="rId1" Type="http://schemas.openxmlformats.org/officeDocument/2006/relationships/tags" Target="../tags/tag14.xml"/><Relationship Id="rId6" Type="http://schemas.openxmlformats.org/officeDocument/2006/relationships/audio" Target="../media/audio1.wav"/><Relationship Id="rId11" Type="http://schemas.openxmlformats.org/officeDocument/2006/relationships/slide" Target="slide2.xml"/><Relationship Id="rId5" Type="http://schemas.openxmlformats.org/officeDocument/2006/relationships/notesSlide" Target="../notesSlides/notesSlide13.xml"/><Relationship Id="rId15" Type="http://schemas.openxmlformats.org/officeDocument/2006/relationships/image" Target="../media/image8.png"/><Relationship Id="rId10" Type="http://schemas.openxmlformats.org/officeDocument/2006/relationships/slide" Target="slide14.xml"/><Relationship Id="rId19" Type="http://schemas.openxmlformats.org/officeDocument/2006/relationships/image" Target="../media/image23.png"/><Relationship Id="rId4" Type="http://schemas.openxmlformats.org/officeDocument/2006/relationships/slideLayout" Target="../slideLayouts/slideLayout1.xml"/><Relationship Id="rId9" Type="http://schemas.openxmlformats.org/officeDocument/2006/relationships/slide" Target="slide12.xml"/><Relationship Id="rId14" Type="http://schemas.openxmlformats.org/officeDocument/2006/relationships/slide" Target="slide1.xml"/><Relationship Id="rId22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4.xml"/><Relationship Id="rId18" Type="http://schemas.openxmlformats.org/officeDocument/2006/relationships/image" Target="../media/image34.jpeg"/><Relationship Id="rId26" Type="http://schemas.openxmlformats.org/officeDocument/2006/relationships/image" Target="../media/image4.png"/><Relationship Id="rId3" Type="http://schemas.openxmlformats.org/officeDocument/2006/relationships/audio" Target="../media/media1.mp3"/><Relationship Id="rId21" Type="http://schemas.microsoft.com/office/2007/relationships/hdphoto" Target="../media/hdphoto4.wdp"/><Relationship Id="rId7" Type="http://schemas.openxmlformats.org/officeDocument/2006/relationships/image" Target="../media/image1.png"/><Relationship Id="rId12" Type="http://schemas.openxmlformats.org/officeDocument/2006/relationships/image" Target="../media/image29.png"/><Relationship Id="rId17" Type="http://schemas.openxmlformats.org/officeDocument/2006/relationships/image" Target="../media/image33.jpeg"/><Relationship Id="rId25" Type="http://schemas.openxmlformats.org/officeDocument/2006/relationships/slide" Target="slide3.xml"/><Relationship Id="rId2" Type="http://schemas.microsoft.com/office/2007/relationships/media" Target="../media/media1.mp3"/><Relationship Id="rId16" Type="http://schemas.openxmlformats.org/officeDocument/2006/relationships/image" Target="../media/image32.jpeg"/><Relationship Id="rId20" Type="http://schemas.openxmlformats.org/officeDocument/2006/relationships/image" Target="../media/image24.png"/><Relationship Id="rId1" Type="http://schemas.openxmlformats.org/officeDocument/2006/relationships/tags" Target="../tags/tag15.xml"/><Relationship Id="rId6" Type="http://schemas.openxmlformats.org/officeDocument/2006/relationships/audio" Target="../media/audio1.wav"/><Relationship Id="rId11" Type="http://schemas.openxmlformats.org/officeDocument/2006/relationships/slide" Target="slide12.xml"/><Relationship Id="rId24" Type="http://schemas.openxmlformats.org/officeDocument/2006/relationships/image" Target="../media/image7.png"/><Relationship Id="rId5" Type="http://schemas.openxmlformats.org/officeDocument/2006/relationships/notesSlide" Target="../notesSlides/notesSlide14.xml"/><Relationship Id="rId15" Type="http://schemas.openxmlformats.org/officeDocument/2006/relationships/image" Target="../media/image31.jpeg"/><Relationship Id="rId23" Type="http://schemas.openxmlformats.org/officeDocument/2006/relationships/image" Target="../media/image8.png"/><Relationship Id="rId28" Type="http://schemas.openxmlformats.org/officeDocument/2006/relationships/audio" Target="../media/audio1.wav"/><Relationship Id="rId10" Type="http://schemas.openxmlformats.org/officeDocument/2006/relationships/slide" Target="slide2.xml"/><Relationship Id="rId19" Type="http://schemas.openxmlformats.org/officeDocument/2006/relationships/slide" Target="slide15.xml"/><Relationship Id="rId4" Type="http://schemas.openxmlformats.org/officeDocument/2006/relationships/slideLayout" Target="../slideLayouts/slideLayout1.xml"/><Relationship Id="rId9" Type="http://schemas.openxmlformats.org/officeDocument/2006/relationships/slide" Target="slide14.xml"/><Relationship Id="rId14" Type="http://schemas.openxmlformats.org/officeDocument/2006/relationships/slide" Target="slide5.xml"/><Relationship Id="rId22" Type="http://schemas.openxmlformats.org/officeDocument/2006/relationships/slide" Target="slide1.xml"/><Relationship Id="rId27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6.xml"/><Relationship Id="rId18" Type="http://schemas.openxmlformats.org/officeDocument/2006/relationships/image" Target="../media/image36.png"/><Relationship Id="rId26" Type="http://schemas.openxmlformats.org/officeDocument/2006/relationships/slide" Target="slide4.xml"/><Relationship Id="rId3" Type="http://schemas.openxmlformats.org/officeDocument/2006/relationships/audio" Target="../media/media1.mp3"/><Relationship Id="rId21" Type="http://schemas.openxmlformats.org/officeDocument/2006/relationships/slide" Target="slide1.xml"/><Relationship Id="rId7" Type="http://schemas.openxmlformats.org/officeDocument/2006/relationships/image" Target="../media/image1.png"/><Relationship Id="rId12" Type="http://schemas.openxmlformats.org/officeDocument/2006/relationships/image" Target="../media/image29.png"/><Relationship Id="rId17" Type="http://schemas.openxmlformats.org/officeDocument/2006/relationships/image" Target="../media/image35.jpeg"/><Relationship Id="rId25" Type="http://schemas.openxmlformats.org/officeDocument/2006/relationships/image" Target="../media/image4.png"/><Relationship Id="rId2" Type="http://schemas.microsoft.com/office/2007/relationships/media" Target="../media/media1.mp3"/><Relationship Id="rId16" Type="http://schemas.openxmlformats.org/officeDocument/2006/relationships/image" Target="../media/image23.png"/><Relationship Id="rId20" Type="http://schemas.openxmlformats.org/officeDocument/2006/relationships/image" Target="../media/image38.png"/><Relationship Id="rId29" Type="http://schemas.openxmlformats.org/officeDocument/2006/relationships/audio" Target="../media/audio1.wav"/><Relationship Id="rId1" Type="http://schemas.openxmlformats.org/officeDocument/2006/relationships/tags" Target="../tags/tag16.xml"/><Relationship Id="rId6" Type="http://schemas.openxmlformats.org/officeDocument/2006/relationships/audio" Target="../media/audio1.wav"/><Relationship Id="rId11" Type="http://schemas.openxmlformats.org/officeDocument/2006/relationships/slide" Target="slide12.xml"/><Relationship Id="rId24" Type="http://schemas.openxmlformats.org/officeDocument/2006/relationships/slide" Target="slide3.xml"/><Relationship Id="rId5" Type="http://schemas.openxmlformats.org/officeDocument/2006/relationships/notesSlide" Target="../notesSlides/notesSlide15.xml"/><Relationship Id="rId15" Type="http://schemas.microsoft.com/office/2007/relationships/hdphoto" Target="../media/hdphoto4.wdp"/><Relationship Id="rId23" Type="http://schemas.openxmlformats.org/officeDocument/2006/relationships/image" Target="../media/image7.png"/><Relationship Id="rId28" Type="http://schemas.openxmlformats.org/officeDocument/2006/relationships/slide" Target="slide19.xml"/><Relationship Id="rId10" Type="http://schemas.openxmlformats.org/officeDocument/2006/relationships/slide" Target="slide2.xml"/><Relationship Id="rId19" Type="http://schemas.openxmlformats.org/officeDocument/2006/relationships/image" Target="../media/image37.png"/><Relationship Id="rId4" Type="http://schemas.openxmlformats.org/officeDocument/2006/relationships/slideLayout" Target="../slideLayouts/slideLayout1.xml"/><Relationship Id="rId9" Type="http://schemas.openxmlformats.org/officeDocument/2006/relationships/slide" Target="slide14.xml"/><Relationship Id="rId14" Type="http://schemas.openxmlformats.org/officeDocument/2006/relationships/image" Target="../media/image24.png"/><Relationship Id="rId22" Type="http://schemas.openxmlformats.org/officeDocument/2006/relationships/image" Target="../media/image8.png"/><Relationship Id="rId27" Type="http://schemas.openxmlformats.org/officeDocument/2006/relationships/slide" Target="slide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7.xml"/><Relationship Id="rId18" Type="http://schemas.openxmlformats.org/officeDocument/2006/relationships/image" Target="../media/image39.jpeg"/><Relationship Id="rId26" Type="http://schemas.openxmlformats.org/officeDocument/2006/relationships/image" Target="../media/image4.png"/><Relationship Id="rId3" Type="http://schemas.openxmlformats.org/officeDocument/2006/relationships/audio" Target="../media/media1.mp3"/><Relationship Id="rId21" Type="http://schemas.openxmlformats.org/officeDocument/2006/relationships/image" Target="../media/image41.png"/><Relationship Id="rId7" Type="http://schemas.openxmlformats.org/officeDocument/2006/relationships/image" Target="../media/image1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slide" Target="slide3.xml"/><Relationship Id="rId2" Type="http://schemas.microsoft.com/office/2007/relationships/media" Target="../media/media1.mp3"/><Relationship Id="rId16" Type="http://schemas.openxmlformats.org/officeDocument/2006/relationships/slide" Target="slide15.xml"/><Relationship Id="rId20" Type="http://schemas.microsoft.com/office/2007/relationships/hdphoto" Target="../media/hdphoto5.wdp"/><Relationship Id="rId29" Type="http://schemas.openxmlformats.org/officeDocument/2006/relationships/slide" Target="slide19.xml"/><Relationship Id="rId1" Type="http://schemas.openxmlformats.org/officeDocument/2006/relationships/tags" Target="../tags/tag17.xml"/><Relationship Id="rId6" Type="http://schemas.openxmlformats.org/officeDocument/2006/relationships/audio" Target="../media/audio1.wav"/><Relationship Id="rId11" Type="http://schemas.openxmlformats.org/officeDocument/2006/relationships/slide" Target="slide12.xml"/><Relationship Id="rId24" Type="http://schemas.openxmlformats.org/officeDocument/2006/relationships/image" Target="../media/image7.png"/><Relationship Id="rId5" Type="http://schemas.openxmlformats.org/officeDocument/2006/relationships/notesSlide" Target="../notesSlides/notesSlide16.xml"/><Relationship Id="rId15" Type="http://schemas.microsoft.com/office/2007/relationships/hdphoto" Target="../media/hdphoto4.wdp"/><Relationship Id="rId23" Type="http://schemas.openxmlformats.org/officeDocument/2006/relationships/image" Target="../media/image8.png"/><Relationship Id="rId28" Type="http://schemas.openxmlformats.org/officeDocument/2006/relationships/slide" Target="slide5.xml"/><Relationship Id="rId10" Type="http://schemas.openxmlformats.org/officeDocument/2006/relationships/slide" Target="slide2.xml"/><Relationship Id="rId19" Type="http://schemas.openxmlformats.org/officeDocument/2006/relationships/image" Target="../media/image40.png"/><Relationship Id="rId4" Type="http://schemas.openxmlformats.org/officeDocument/2006/relationships/slideLayout" Target="../slideLayouts/slideLayout1.xml"/><Relationship Id="rId9" Type="http://schemas.openxmlformats.org/officeDocument/2006/relationships/slide" Target="slide14.xml"/><Relationship Id="rId14" Type="http://schemas.openxmlformats.org/officeDocument/2006/relationships/image" Target="../media/image24.png"/><Relationship Id="rId22" Type="http://schemas.openxmlformats.org/officeDocument/2006/relationships/slide" Target="slide1.xml"/><Relationship Id="rId27" Type="http://schemas.openxmlformats.org/officeDocument/2006/relationships/slide" Target="slide4.xml"/><Relationship Id="rId30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8.xml"/><Relationship Id="rId18" Type="http://schemas.openxmlformats.org/officeDocument/2006/relationships/image" Target="../media/image42.png"/><Relationship Id="rId26" Type="http://schemas.openxmlformats.org/officeDocument/2006/relationships/slide" Target="slide3.xml"/><Relationship Id="rId3" Type="http://schemas.openxmlformats.org/officeDocument/2006/relationships/audio" Target="../media/media1.mp3"/><Relationship Id="rId21" Type="http://schemas.openxmlformats.org/officeDocument/2006/relationships/image" Target="../media/image44.jpeg"/><Relationship Id="rId7" Type="http://schemas.openxmlformats.org/officeDocument/2006/relationships/image" Target="../media/image1.png"/><Relationship Id="rId12" Type="http://schemas.openxmlformats.org/officeDocument/2006/relationships/image" Target="../media/image29.png"/><Relationship Id="rId17" Type="http://schemas.openxmlformats.org/officeDocument/2006/relationships/image" Target="../media/image23.png"/><Relationship Id="rId25" Type="http://schemas.openxmlformats.org/officeDocument/2006/relationships/image" Target="../media/image7.png"/><Relationship Id="rId2" Type="http://schemas.microsoft.com/office/2007/relationships/media" Target="../media/media1.mp3"/><Relationship Id="rId16" Type="http://schemas.openxmlformats.org/officeDocument/2006/relationships/slide" Target="slide16.xml"/><Relationship Id="rId20" Type="http://schemas.openxmlformats.org/officeDocument/2006/relationships/image" Target="../media/image43.jpeg"/><Relationship Id="rId29" Type="http://schemas.openxmlformats.org/officeDocument/2006/relationships/slide" Target="slide5.xml"/><Relationship Id="rId1" Type="http://schemas.openxmlformats.org/officeDocument/2006/relationships/tags" Target="../tags/tag18.xml"/><Relationship Id="rId6" Type="http://schemas.openxmlformats.org/officeDocument/2006/relationships/audio" Target="../media/audio1.wav"/><Relationship Id="rId11" Type="http://schemas.openxmlformats.org/officeDocument/2006/relationships/slide" Target="slide12.xml"/><Relationship Id="rId24" Type="http://schemas.openxmlformats.org/officeDocument/2006/relationships/image" Target="../media/image8.png"/><Relationship Id="rId5" Type="http://schemas.openxmlformats.org/officeDocument/2006/relationships/notesSlide" Target="../notesSlides/notesSlide17.xml"/><Relationship Id="rId15" Type="http://schemas.microsoft.com/office/2007/relationships/hdphoto" Target="../media/hdphoto4.wdp"/><Relationship Id="rId23" Type="http://schemas.openxmlformats.org/officeDocument/2006/relationships/slide" Target="slide1.xml"/><Relationship Id="rId28" Type="http://schemas.openxmlformats.org/officeDocument/2006/relationships/slide" Target="slide4.xml"/><Relationship Id="rId10" Type="http://schemas.openxmlformats.org/officeDocument/2006/relationships/slide" Target="slide2.xml"/><Relationship Id="rId19" Type="http://schemas.microsoft.com/office/2007/relationships/hdphoto" Target="../media/hdphoto6.wdp"/><Relationship Id="rId31" Type="http://schemas.openxmlformats.org/officeDocument/2006/relationships/audio" Target="../media/audio1.wav"/><Relationship Id="rId4" Type="http://schemas.openxmlformats.org/officeDocument/2006/relationships/slideLayout" Target="../slideLayouts/slideLayout1.xml"/><Relationship Id="rId9" Type="http://schemas.openxmlformats.org/officeDocument/2006/relationships/slide" Target="slide14.xml"/><Relationship Id="rId14" Type="http://schemas.openxmlformats.org/officeDocument/2006/relationships/image" Target="../media/image24.png"/><Relationship Id="rId22" Type="http://schemas.openxmlformats.org/officeDocument/2006/relationships/image" Target="../media/image45.jpeg"/><Relationship Id="rId27" Type="http://schemas.openxmlformats.org/officeDocument/2006/relationships/image" Target="../media/image4.png"/><Relationship Id="rId30" Type="http://schemas.openxmlformats.org/officeDocument/2006/relationships/slide" Target="slid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7.xml"/><Relationship Id="rId18" Type="http://schemas.openxmlformats.org/officeDocument/2006/relationships/image" Target="../media/image8.png"/><Relationship Id="rId3" Type="http://schemas.openxmlformats.org/officeDocument/2006/relationships/audio" Target="../media/media1.mp3"/><Relationship Id="rId21" Type="http://schemas.openxmlformats.org/officeDocument/2006/relationships/image" Target="../media/image4.png"/><Relationship Id="rId7" Type="http://schemas.openxmlformats.org/officeDocument/2006/relationships/image" Target="../media/image1.png"/><Relationship Id="rId12" Type="http://schemas.openxmlformats.org/officeDocument/2006/relationships/image" Target="../media/image29.png"/><Relationship Id="rId17" Type="http://schemas.openxmlformats.org/officeDocument/2006/relationships/slide" Target="slide1.xml"/><Relationship Id="rId25" Type="http://schemas.openxmlformats.org/officeDocument/2006/relationships/audio" Target="../media/audio1.wav"/><Relationship Id="rId2" Type="http://schemas.microsoft.com/office/2007/relationships/media" Target="../media/media1.mp3"/><Relationship Id="rId16" Type="http://schemas.openxmlformats.org/officeDocument/2006/relationships/image" Target="../media/image46.png"/><Relationship Id="rId20" Type="http://schemas.openxmlformats.org/officeDocument/2006/relationships/slide" Target="slide3.xml"/><Relationship Id="rId1" Type="http://schemas.openxmlformats.org/officeDocument/2006/relationships/tags" Target="../tags/tag19.xml"/><Relationship Id="rId6" Type="http://schemas.openxmlformats.org/officeDocument/2006/relationships/audio" Target="../media/audio1.wav"/><Relationship Id="rId11" Type="http://schemas.openxmlformats.org/officeDocument/2006/relationships/slide" Target="slide12.xml"/><Relationship Id="rId24" Type="http://schemas.openxmlformats.org/officeDocument/2006/relationships/slide" Target="slide19.xml"/><Relationship Id="rId5" Type="http://schemas.openxmlformats.org/officeDocument/2006/relationships/notesSlide" Target="../notesSlides/notesSlide18.xml"/><Relationship Id="rId15" Type="http://schemas.microsoft.com/office/2007/relationships/hdphoto" Target="../media/hdphoto4.wdp"/><Relationship Id="rId23" Type="http://schemas.openxmlformats.org/officeDocument/2006/relationships/slide" Target="slide5.xml"/><Relationship Id="rId10" Type="http://schemas.openxmlformats.org/officeDocument/2006/relationships/slide" Target="slide2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slide" Target="slide14.xml"/><Relationship Id="rId14" Type="http://schemas.openxmlformats.org/officeDocument/2006/relationships/image" Target="../media/image23.png"/><Relationship Id="rId22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4.xml"/><Relationship Id="rId18" Type="http://schemas.openxmlformats.org/officeDocument/2006/relationships/slide" Target="slide3.xml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12" Type="http://schemas.openxmlformats.org/officeDocument/2006/relationships/image" Target="../media/image47.png"/><Relationship Id="rId17" Type="http://schemas.openxmlformats.org/officeDocument/2006/relationships/slide" Target="slide20.xml"/><Relationship Id="rId2" Type="http://schemas.microsoft.com/office/2007/relationships/media" Target="../media/media1.mp3"/><Relationship Id="rId16" Type="http://schemas.openxmlformats.org/officeDocument/2006/relationships/hyperlink" Target="https://quizizz.com/admin/quiz/6396f6320fb68e001d456824?source=quiz_share" TargetMode="External"/><Relationship Id="rId20" Type="http://schemas.openxmlformats.org/officeDocument/2006/relationships/audio" Target="../media/audio1.wav"/><Relationship Id="rId1" Type="http://schemas.openxmlformats.org/officeDocument/2006/relationships/tags" Target="../tags/tag20.xml"/><Relationship Id="rId6" Type="http://schemas.openxmlformats.org/officeDocument/2006/relationships/audio" Target="../media/audio1.wav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19.xml"/><Relationship Id="rId15" Type="http://schemas.openxmlformats.org/officeDocument/2006/relationships/slide" Target="slide9.xml"/><Relationship Id="rId10" Type="http://schemas.openxmlformats.org/officeDocument/2006/relationships/slide" Target="slide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Relationship Id="rId14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9.xml"/><Relationship Id="rId18" Type="http://schemas.openxmlformats.org/officeDocument/2006/relationships/slide" Target="slide3.xml"/><Relationship Id="rId26" Type="http://schemas.openxmlformats.org/officeDocument/2006/relationships/image" Target="../media/image12.jpeg"/><Relationship Id="rId3" Type="http://schemas.openxmlformats.org/officeDocument/2006/relationships/audio" Target="../media/media1.mp3"/><Relationship Id="rId21" Type="http://schemas.openxmlformats.org/officeDocument/2006/relationships/slide" Target="slide7.xml"/><Relationship Id="rId7" Type="http://schemas.openxmlformats.org/officeDocument/2006/relationships/image" Target="../media/image5.png"/><Relationship Id="rId12" Type="http://schemas.openxmlformats.org/officeDocument/2006/relationships/slide" Target="slide5.xml"/><Relationship Id="rId17" Type="http://schemas.openxmlformats.org/officeDocument/2006/relationships/image" Target="../media/image8.png"/><Relationship Id="rId25" Type="http://schemas.openxmlformats.org/officeDocument/2006/relationships/image" Target="../media/image11.jpeg"/><Relationship Id="rId2" Type="http://schemas.microsoft.com/office/2007/relationships/media" Target="../media/media1.mp3"/><Relationship Id="rId16" Type="http://schemas.openxmlformats.org/officeDocument/2006/relationships/slide" Target="slide1.xml"/><Relationship Id="rId20" Type="http://schemas.openxmlformats.org/officeDocument/2006/relationships/slide" Target="slide6.xml"/><Relationship Id="rId29" Type="http://schemas.openxmlformats.org/officeDocument/2006/relationships/image" Target="../media/image15.jpeg"/><Relationship Id="rId1" Type="http://schemas.openxmlformats.org/officeDocument/2006/relationships/tags" Target="../tags/tag3.xml"/><Relationship Id="rId6" Type="http://schemas.openxmlformats.org/officeDocument/2006/relationships/audio" Target="../media/audio1.wav"/><Relationship Id="rId11" Type="http://schemas.openxmlformats.org/officeDocument/2006/relationships/audio" Target="../media/audio2.wav"/><Relationship Id="rId24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7.png"/><Relationship Id="rId23" Type="http://schemas.openxmlformats.org/officeDocument/2006/relationships/image" Target="../media/image9.png"/><Relationship Id="rId28" Type="http://schemas.openxmlformats.org/officeDocument/2006/relationships/image" Target="../media/image14.jpeg"/><Relationship Id="rId10" Type="http://schemas.openxmlformats.org/officeDocument/2006/relationships/slide" Target="slide4.xml"/><Relationship Id="rId19" Type="http://schemas.openxmlformats.org/officeDocument/2006/relationships/image" Target="../media/image4.png"/><Relationship Id="rId31" Type="http://schemas.openxmlformats.org/officeDocument/2006/relationships/audio" Target="../media/audio1.wav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Relationship Id="rId14" Type="http://schemas.openxmlformats.org/officeDocument/2006/relationships/slide" Target="slide19.xml"/><Relationship Id="rId22" Type="http://schemas.openxmlformats.org/officeDocument/2006/relationships/slide" Target="slide8.xml"/><Relationship Id="rId27" Type="http://schemas.openxmlformats.org/officeDocument/2006/relationships/image" Target="../media/image13.jpeg"/><Relationship Id="rId30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4.xml"/><Relationship Id="rId18" Type="http://schemas.openxmlformats.org/officeDocument/2006/relationships/image" Target="../media/image4.png"/><Relationship Id="rId3" Type="http://schemas.openxmlformats.org/officeDocument/2006/relationships/audio" Target="../media/media2.mp3"/><Relationship Id="rId21" Type="http://schemas.openxmlformats.org/officeDocument/2006/relationships/audio" Target="../media/audio1.wav"/><Relationship Id="rId7" Type="http://schemas.openxmlformats.org/officeDocument/2006/relationships/image" Target="../media/image1.png"/><Relationship Id="rId12" Type="http://schemas.openxmlformats.org/officeDocument/2006/relationships/image" Target="../media/image47.png"/><Relationship Id="rId17" Type="http://schemas.openxmlformats.org/officeDocument/2006/relationships/slide" Target="slide3.xml"/><Relationship Id="rId2" Type="http://schemas.microsoft.com/office/2007/relationships/media" Target="../media/media2.mp3"/><Relationship Id="rId16" Type="http://schemas.openxmlformats.org/officeDocument/2006/relationships/hyperlink" Target="https://quizizz.com/admin/quiz/6396f6320fb68e001d456824?source=quiz_share" TargetMode="External"/><Relationship Id="rId20" Type="http://schemas.openxmlformats.org/officeDocument/2006/relationships/slide" Target="slide19.xml"/><Relationship Id="rId1" Type="http://schemas.openxmlformats.org/officeDocument/2006/relationships/tags" Target="../tags/tag21.xml"/><Relationship Id="rId6" Type="http://schemas.openxmlformats.org/officeDocument/2006/relationships/audio" Target="../media/audio1.wav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0.xml"/><Relationship Id="rId15" Type="http://schemas.openxmlformats.org/officeDocument/2006/relationships/slide" Target="slide9.xml"/><Relationship Id="rId10" Type="http://schemas.openxmlformats.org/officeDocument/2006/relationships/slide" Target="slide1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7.png"/><Relationship Id="rId1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12" Type="http://schemas.openxmlformats.org/officeDocument/2006/relationships/image" Target="../media/image19.png"/><Relationship Id="rId2" Type="http://schemas.microsoft.com/office/2007/relationships/media" Target="../media/media1.mp3"/><Relationship Id="rId1" Type="http://schemas.openxmlformats.org/officeDocument/2006/relationships/tags" Target="../tags/tag4.xml"/><Relationship Id="rId6" Type="http://schemas.openxmlformats.org/officeDocument/2006/relationships/audio" Target="../media/audio1.wav"/><Relationship Id="rId11" Type="http://schemas.openxmlformats.org/officeDocument/2006/relationships/audio" Target="../media/audio3.wav"/><Relationship Id="rId5" Type="http://schemas.openxmlformats.org/officeDocument/2006/relationships/notesSlide" Target="../notesSlides/notesSlide3.xml"/><Relationship Id="rId15" Type="http://schemas.openxmlformats.org/officeDocument/2006/relationships/audio" Target="../media/audio1.wav"/><Relationship Id="rId10" Type="http://schemas.openxmlformats.org/officeDocument/2006/relationships/image" Target="../media/image1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jpeg"/><Relationship Id="rId1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1.xml"/><Relationship Id="rId18" Type="http://schemas.microsoft.com/office/2007/relationships/hdphoto" Target="../media/hdphoto2.wdp"/><Relationship Id="rId26" Type="http://schemas.openxmlformats.org/officeDocument/2006/relationships/audio" Target="../media/audio3.wav"/><Relationship Id="rId3" Type="http://schemas.openxmlformats.org/officeDocument/2006/relationships/audio" Target="../media/media1.mp3"/><Relationship Id="rId21" Type="http://schemas.openxmlformats.org/officeDocument/2006/relationships/slide" Target="slide12.xml"/><Relationship Id="rId7" Type="http://schemas.openxmlformats.org/officeDocument/2006/relationships/image" Target="../media/image1.png"/><Relationship Id="rId12" Type="http://schemas.openxmlformats.org/officeDocument/2006/relationships/image" Target="../media/image7.png"/><Relationship Id="rId17" Type="http://schemas.openxmlformats.org/officeDocument/2006/relationships/image" Target="../media/image21.png"/><Relationship Id="rId25" Type="http://schemas.openxmlformats.org/officeDocument/2006/relationships/image" Target="../media/image24.png"/><Relationship Id="rId2" Type="http://schemas.microsoft.com/office/2007/relationships/media" Target="../media/media1.mp3"/><Relationship Id="rId16" Type="http://schemas.openxmlformats.org/officeDocument/2006/relationships/image" Target="../media/image4.png"/><Relationship Id="rId20" Type="http://schemas.microsoft.com/office/2007/relationships/hdphoto" Target="../media/hdphoto3.wdp"/><Relationship Id="rId1" Type="http://schemas.openxmlformats.org/officeDocument/2006/relationships/tags" Target="../tags/tag5.xml"/><Relationship Id="rId6" Type="http://schemas.openxmlformats.org/officeDocument/2006/relationships/audio" Target="../media/audio1.wav"/><Relationship Id="rId11" Type="http://schemas.openxmlformats.org/officeDocument/2006/relationships/slide" Target="slide9.xml"/><Relationship Id="rId24" Type="http://schemas.openxmlformats.org/officeDocument/2006/relationships/slide" Target="slide15.xml"/><Relationship Id="rId5" Type="http://schemas.openxmlformats.org/officeDocument/2006/relationships/notesSlide" Target="../notesSlides/notesSlide4.xml"/><Relationship Id="rId15" Type="http://schemas.openxmlformats.org/officeDocument/2006/relationships/slide" Target="slide3.xml"/><Relationship Id="rId23" Type="http://schemas.microsoft.com/office/2007/relationships/hdphoto" Target="../media/hdphoto4.wdp"/><Relationship Id="rId28" Type="http://schemas.openxmlformats.org/officeDocument/2006/relationships/audio" Target="../media/audio1.wav"/><Relationship Id="rId10" Type="http://schemas.openxmlformats.org/officeDocument/2006/relationships/slide" Target="slide5.xml"/><Relationship Id="rId19" Type="http://schemas.openxmlformats.org/officeDocument/2006/relationships/image" Target="../media/image22.png"/><Relationship Id="rId4" Type="http://schemas.openxmlformats.org/officeDocument/2006/relationships/slideLayout" Target="../slideLayouts/slideLayout1.xml"/><Relationship Id="rId9" Type="http://schemas.openxmlformats.org/officeDocument/2006/relationships/slide" Target="slide2.xml"/><Relationship Id="rId14" Type="http://schemas.openxmlformats.org/officeDocument/2006/relationships/image" Target="../media/image8.png"/><Relationship Id="rId22" Type="http://schemas.openxmlformats.org/officeDocument/2006/relationships/image" Target="../media/image23.png"/><Relationship Id="rId27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9.xml"/><Relationship Id="rId18" Type="http://schemas.openxmlformats.org/officeDocument/2006/relationships/image" Target="../media/image8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12" Type="http://schemas.openxmlformats.org/officeDocument/2006/relationships/slide" Target="slide4.xml"/><Relationship Id="rId17" Type="http://schemas.openxmlformats.org/officeDocument/2006/relationships/slide" Target="slide1.xml"/><Relationship Id="rId2" Type="http://schemas.microsoft.com/office/2007/relationships/media" Target="../media/media1.mp3"/><Relationship Id="rId16" Type="http://schemas.openxmlformats.org/officeDocument/2006/relationships/image" Target="../media/image4.png"/><Relationship Id="rId1" Type="http://schemas.openxmlformats.org/officeDocument/2006/relationships/tags" Target="../tags/tag6.xml"/><Relationship Id="rId6" Type="http://schemas.openxmlformats.org/officeDocument/2006/relationships/audio" Target="../media/audio1.wav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15" Type="http://schemas.openxmlformats.org/officeDocument/2006/relationships/slide" Target="slide3.xml"/><Relationship Id="rId10" Type="http://schemas.openxmlformats.org/officeDocument/2006/relationships/slide" Target="slide2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6.png"/><Relationship Id="rId14" Type="http://schemas.openxmlformats.org/officeDocument/2006/relationships/slide" Target="slide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3.xml"/><Relationship Id="rId3" Type="http://schemas.openxmlformats.org/officeDocument/2006/relationships/audio" Target="../media/media1.mp3"/><Relationship Id="rId7" Type="http://schemas.openxmlformats.org/officeDocument/2006/relationships/audio" Target="../media/audio1.wav"/><Relationship Id="rId12" Type="http://schemas.openxmlformats.org/officeDocument/2006/relationships/image" Target="../media/image7.png"/><Relationship Id="rId17" Type="http://schemas.openxmlformats.org/officeDocument/2006/relationships/image" Target="../media/image27.jpeg"/><Relationship Id="rId2" Type="http://schemas.microsoft.com/office/2007/relationships/media" Target="../media/media1.mp3"/><Relationship Id="rId16" Type="http://schemas.openxmlformats.org/officeDocument/2006/relationships/image" Target="../media/image8.png"/><Relationship Id="rId1" Type="http://schemas.openxmlformats.org/officeDocument/2006/relationships/tags" Target="../tags/tag7.xml"/><Relationship Id="rId6" Type="http://schemas.openxmlformats.org/officeDocument/2006/relationships/notesSlide" Target="../notesSlides/notesSlide6.xml"/><Relationship Id="rId11" Type="http://schemas.openxmlformats.org/officeDocument/2006/relationships/slide" Target="slide2.xml"/><Relationship Id="rId5" Type="http://schemas.openxmlformats.org/officeDocument/2006/relationships/slideLayout" Target="../slideLayouts/slideLayout1.xml"/><Relationship Id="rId15" Type="http://schemas.openxmlformats.org/officeDocument/2006/relationships/slide" Target="slide1.xml"/><Relationship Id="rId10" Type="http://schemas.openxmlformats.org/officeDocument/2006/relationships/image" Target="../media/image26.png"/><Relationship Id="rId19" Type="http://schemas.openxmlformats.org/officeDocument/2006/relationships/audio" Target="../media/audio1.wav"/><Relationship Id="rId4" Type="http://schemas.openxmlformats.org/officeDocument/2006/relationships/video" Target="https://www.youtube.com/embed/aBEA9jD3Cgg?start=410&amp;feature=oembed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3.xml"/><Relationship Id="rId3" Type="http://schemas.openxmlformats.org/officeDocument/2006/relationships/audio" Target="../media/media1.mp3"/><Relationship Id="rId7" Type="http://schemas.openxmlformats.org/officeDocument/2006/relationships/audio" Target="../media/audio1.wav"/><Relationship Id="rId12" Type="http://schemas.openxmlformats.org/officeDocument/2006/relationships/image" Target="../media/image7.png"/><Relationship Id="rId17" Type="http://schemas.openxmlformats.org/officeDocument/2006/relationships/image" Target="../media/image28.jpeg"/><Relationship Id="rId2" Type="http://schemas.microsoft.com/office/2007/relationships/media" Target="../media/media1.mp3"/><Relationship Id="rId16" Type="http://schemas.openxmlformats.org/officeDocument/2006/relationships/image" Target="../media/image8.png"/><Relationship Id="rId1" Type="http://schemas.openxmlformats.org/officeDocument/2006/relationships/tags" Target="../tags/tag8.xml"/><Relationship Id="rId6" Type="http://schemas.openxmlformats.org/officeDocument/2006/relationships/notesSlide" Target="../notesSlides/notesSlide7.xml"/><Relationship Id="rId11" Type="http://schemas.openxmlformats.org/officeDocument/2006/relationships/slide" Target="slide2.xml"/><Relationship Id="rId5" Type="http://schemas.openxmlformats.org/officeDocument/2006/relationships/slideLayout" Target="../slideLayouts/slideLayout1.xml"/><Relationship Id="rId15" Type="http://schemas.openxmlformats.org/officeDocument/2006/relationships/slide" Target="slide1.xml"/><Relationship Id="rId10" Type="http://schemas.openxmlformats.org/officeDocument/2006/relationships/image" Target="../media/image26.png"/><Relationship Id="rId19" Type="http://schemas.openxmlformats.org/officeDocument/2006/relationships/audio" Target="../media/audio1.wav"/><Relationship Id="rId4" Type="http://schemas.openxmlformats.org/officeDocument/2006/relationships/video" Target="https://www.youtube.com/embed/SNAupzHmlWc?start=192&amp;feature=oembed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12" Type="http://schemas.openxmlformats.org/officeDocument/2006/relationships/slide" Target="slide3.xml"/><Relationship Id="rId2" Type="http://schemas.microsoft.com/office/2007/relationships/media" Target="../media/media1.mp3"/><Relationship Id="rId16" Type="http://schemas.openxmlformats.org/officeDocument/2006/relationships/hyperlink" Target="https://www.jurnal.id/id/blog/apa-itu-current-asset-yang-termasuk-aset-lancar-aktiva-lancar-adalah/" TargetMode="External"/><Relationship Id="rId1" Type="http://schemas.openxmlformats.org/officeDocument/2006/relationships/tags" Target="../tags/tag9.xml"/><Relationship Id="rId6" Type="http://schemas.openxmlformats.org/officeDocument/2006/relationships/audio" Target="../media/audio1.wav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15" Type="http://schemas.openxmlformats.org/officeDocument/2006/relationships/image" Target="../media/image8.png"/><Relationship Id="rId10" Type="http://schemas.openxmlformats.org/officeDocument/2006/relationships/slide" Target="slide2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6.png"/><Relationship Id="rId14" Type="http://schemas.openxmlformats.org/officeDocument/2006/relationships/slide" Target="slid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slide" Target="slide12.xml"/><Relationship Id="rId18" Type="http://schemas.openxmlformats.org/officeDocument/2006/relationships/slide" Target="slide1.xml"/><Relationship Id="rId3" Type="http://schemas.openxmlformats.org/officeDocument/2006/relationships/audio" Target="../media/media1.mp3"/><Relationship Id="rId21" Type="http://schemas.openxmlformats.org/officeDocument/2006/relationships/image" Target="../media/image7.png"/><Relationship Id="rId7" Type="http://schemas.openxmlformats.org/officeDocument/2006/relationships/image" Target="../media/image1.png"/><Relationship Id="rId12" Type="http://schemas.openxmlformats.org/officeDocument/2006/relationships/slide" Target="slide10.xml"/><Relationship Id="rId17" Type="http://schemas.openxmlformats.org/officeDocument/2006/relationships/image" Target="../media/image4.png"/><Relationship Id="rId2" Type="http://schemas.microsoft.com/office/2007/relationships/media" Target="../media/media1.mp3"/><Relationship Id="rId16" Type="http://schemas.openxmlformats.org/officeDocument/2006/relationships/slide" Target="slide3.xml"/><Relationship Id="rId20" Type="http://schemas.openxmlformats.org/officeDocument/2006/relationships/slide" Target="slide2.xml"/><Relationship Id="rId1" Type="http://schemas.openxmlformats.org/officeDocument/2006/relationships/tags" Target="../tags/tag10.xml"/><Relationship Id="rId6" Type="http://schemas.openxmlformats.org/officeDocument/2006/relationships/audio" Target="../media/audio1.wav"/><Relationship Id="rId11" Type="http://schemas.openxmlformats.org/officeDocument/2006/relationships/slide" Target="slide19.xml"/><Relationship Id="rId5" Type="http://schemas.openxmlformats.org/officeDocument/2006/relationships/notesSlide" Target="../notesSlides/notesSlide9.xml"/><Relationship Id="rId15" Type="http://schemas.openxmlformats.org/officeDocument/2006/relationships/slide" Target="slide11.xml"/><Relationship Id="rId10" Type="http://schemas.openxmlformats.org/officeDocument/2006/relationships/slide" Target="slide5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slide" Target="slide4.xml"/><Relationship Id="rId14" Type="http://schemas.openxmlformats.org/officeDocument/2006/relationships/slide" Target="slide14.xml"/><Relationship Id="rId22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84F020-0A9A-46A5-A6F0-9F6460A12FEC}"/>
              </a:ext>
            </a:extLst>
          </p:cNvPr>
          <p:cNvGrpSpPr/>
          <p:nvPr/>
        </p:nvGrpSpPr>
        <p:grpSpPr>
          <a:xfrm>
            <a:off x="330556" y="412126"/>
            <a:ext cx="433594" cy="244699"/>
            <a:chOff x="304798" y="270457"/>
            <a:chExt cx="433594" cy="2446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710A46-C015-4236-9C77-441D522B25BC}"/>
                </a:ext>
              </a:extLst>
            </p:cNvPr>
            <p:cNvSpPr/>
            <p:nvPr/>
          </p:nvSpPr>
          <p:spPr>
            <a:xfrm>
              <a:off x="309094" y="270457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E8AF3-8E5F-47DE-9F68-97E8C901C4B9}"/>
                </a:ext>
              </a:extLst>
            </p:cNvPr>
            <p:cNvSpPr/>
            <p:nvPr/>
          </p:nvSpPr>
          <p:spPr>
            <a:xfrm>
              <a:off x="306946" y="358462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80AF7C-7463-4EA5-A5B5-3C74B6F4C2C1}"/>
                </a:ext>
              </a:extLst>
            </p:cNvPr>
            <p:cNvSpPr/>
            <p:nvPr/>
          </p:nvSpPr>
          <p:spPr>
            <a:xfrm>
              <a:off x="304798" y="459346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AE76B9-9FA4-41AC-96C1-A4DDB79D4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278F75-4973-4DCB-86BA-BCBA7FA08C5F}"/>
              </a:ext>
            </a:extLst>
          </p:cNvPr>
          <p:cNvSpPr/>
          <p:nvPr/>
        </p:nvSpPr>
        <p:spPr>
          <a:xfrm>
            <a:off x="9807317" y="1234656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D6D59-AD4D-4F16-A091-9A2CDA594EB6}"/>
              </a:ext>
            </a:extLst>
          </p:cNvPr>
          <p:cNvSpPr/>
          <p:nvPr/>
        </p:nvSpPr>
        <p:spPr>
          <a:xfrm>
            <a:off x="9317920" y="5438105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6EC4D8-56AD-4E4E-A978-FAC5DC1B6523}"/>
              </a:ext>
            </a:extLst>
          </p:cNvPr>
          <p:cNvSpPr/>
          <p:nvPr/>
        </p:nvSpPr>
        <p:spPr>
          <a:xfrm>
            <a:off x="10211927" y="1532451"/>
            <a:ext cx="809219" cy="251138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4E8A07-B704-462E-9C00-C9F63A6A2325}"/>
              </a:ext>
            </a:extLst>
          </p:cNvPr>
          <p:cNvSpPr/>
          <p:nvPr/>
        </p:nvSpPr>
        <p:spPr>
          <a:xfrm>
            <a:off x="9678529" y="5135509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90366-F39C-478D-99AC-F253902D7A76}"/>
              </a:ext>
            </a:extLst>
          </p:cNvPr>
          <p:cNvSpPr/>
          <p:nvPr/>
        </p:nvSpPr>
        <p:spPr>
          <a:xfrm>
            <a:off x="10191534" y="5418667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E1FB5-DFCE-4F68-A6B0-F0D93DF1FCB4}"/>
              </a:ext>
            </a:extLst>
          </p:cNvPr>
          <p:cNvSpPr txBox="1"/>
          <p:nvPr/>
        </p:nvSpPr>
        <p:spPr>
          <a:xfrm>
            <a:off x="669700" y="2408764"/>
            <a:ext cx="6325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>
                <a:solidFill>
                  <a:srgbClr val="014B3F"/>
                </a:solidFill>
                <a:latin typeface="Modern Love Grunge" panose="04070805081005020601" pitchFamily="82" charset="0"/>
              </a:rPr>
              <a:t>PENGENALAN AKTIVA DALAM AKUNTANSI</a:t>
            </a:r>
          </a:p>
          <a:p>
            <a:endParaRPr lang="en-ID" sz="4000" dirty="0">
              <a:solidFill>
                <a:srgbClr val="014B3F"/>
              </a:solidFill>
              <a:latin typeface="Modern Love Grunge" panose="04070805081005020601" pitchFamily="8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7BD1DD5-C714-4FF8-A74F-08410673A7A8}"/>
              </a:ext>
            </a:extLst>
          </p:cNvPr>
          <p:cNvSpPr/>
          <p:nvPr/>
        </p:nvSpPr>
        <p:spPr>
          <a:xfrm>
            <a:off x="6224730" y="3252692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E3997F-7B4F-4802-9059-78374E2B4CD7}"/>
              </a:ext>
            </a:extLst>
          </p:cNvPr>
          <p:cNvSpPr/>
          <p:nvPr/>
        </p:nvSpPr>
        <p:spPr>
          <a:xfrm>
            <a:off x="6224730" y="2686376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CB671D-515E-4FF6-BF87-9AD28F081C38}"/>
              </a:ext>
            </a:extLst>
          </p:cNvPr>
          <p:cNvSpPr/>
          <p:nvPr/>
        </p:nvSpPr>
        <p:spPr>
          <a:xfrm>
            <a:off x="6737735" y="2969534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rId8" action="ppaction://hlinksldjump"/>
            <a:extLst>
              <a:ext uri="{FF2B5EF4-FFF2-40B4-BE49-F238E27FC236}">
                <a16:creationId xmlns:a16="http://schemas.microsoft.com/office/drawing/2014/main" id="{2069E7CC-D4D6-44C7-B1A3-E6A9737BA7EB}"/>
              </a:ext>
            </a:extLst>
          </p:cNvPr>
          <p:cNvSpPr/>
          <p:nvPr/>
        </p:nvSpPr>
        <p:spPr>
          <a:xfrm>
            <a:off x="399246" y="6181846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D14FC1-6E44-48DD-B749-1EC5B223CE3B}"/>
              </a:ext>
            </a:extLst>
          </p:cNvPr>
          <p:cNvSpPr/>
          <p:nvPr/>
        </p:nvSpPr>
        <p:spPr>
          <a:xfrm flipH="1">
            <a:off x="390659" y="6376101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144C3-FEFC-D0B3-EF20-3DFC103BC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77027" y1="76892" x2="89459" y2="82297"/>
                        <a14:foregroundMark x1="89459" y1="82297" x2="73108" y2="72027"/>
                        <a14:foregroundMark x1="73108" y1="72027" x2="69054" y2="84459"/>
                        <a14:foregroundMark x1="69054" y1="84459" x2="89054" y2="85676"/>
                        <a14:foregroundMark x1="72838" y1="80000" x2="72838" y2="80000"/>
                        <a14:foregroundMark x1="75135" y1="70811" x2="87973" y2="71757"/>
                        <a14:foregroundMark x1="87973" y1="71757" x2="89054" y2="82297"/>
                        <a14:foregroundMark x1="29595" y1="18919" x2="41757" y2="29189"/>
                        <a14:foregroundMark x1="41757" y1="29189" x2="41757" y2="29189"/>
                        <a14:foregroundMark x1="25811" y1="18243" x2="26216" y2="28108"/>
                        <a14:foregroundMark x1="20541" y1="17432" x2="21351" y2="27703"/>
                        <a14:foregroundMark x1="22027" y1="15946" x2="22027" y2="17432"/>
                        <a14:foregroundMark x1="13784" y1="31081" x2="13784" y2="31081"/>
                        <a14:foregroundMark x1="13378" y1="30270" x2="26622" y2="30270"/>
                        <a14:foregroundMark x1="26622" y1="30270" x2="39595" y2="29865"/>
                        <a14:foregroundMark x1="39595" y1="29865" x2="40676" y2="34459"/>
                        <a14:foregroundMark x1="13378" y1="29595" x2="13378" y2="35676"/>
                        <a14:foregroundMark x1="12568" y1="28784" x2="12568" y2="28784"/>
                        <a14:foregroundMark x1="11757" y1="30270" x2="15270" y2="31081"/>
                        <a14:foregroundMark x1="11757" y1="29189" x2="19459" y2="295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1375" y="1183197"/>
            <a:ext cx="4700771" cy="4700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7CD6F9-F3D1-5C93-7FAA-BAD7A0EA22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219" y="188960"/>
            <a:ext cx="860285" cy="8799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: Rounded Corners 7">
            <a:hlinkClick r:id="rId8" action="ppaction://hlinksldjump"/>
            <a:extLst>
              <a:ext uri="{FF2B5EF4-FFF2-40B4-BE49-F238E27FC236}">
                <a16:creationId xmlns:a16="http://schemas.microsoft.com/office/drawing/2014/main" id="{BBAE0E46-DC7B-E3CB-9A4F-E5D6DBA0529B}"/>
              </a:ext>
            </a:extLst>
          </p:cNvPr>
          <p:cNvSpPr/>
          <p:nvPr/>
        </p:nvSpPr>
        <p:spPr>
          <a:xfrm>
            <a:off x="669700" y="3794723"/>
            <a:ext cx="2563794" cy="640326"/>
          </a:xfrm>
          <a:prstGeom prst="roundRect">
            <a:avLst>
              <a:gd name="adj" fmla="val 50000"/>
            </a:avLst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Mulai</a:t>
            </a:r>
            <a:endParaRPr lang="en-US" sz="2800" b="1" dirty="0"/>
          </a:p>
        </p:txBody>
      </p:sp>
      <p:pic>
        <p:nvPicPr>
          <p:cNvPr id="10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FA028674-7032-0774-F29D-09AF5D060C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2146" y="6025485"/>
            <a:ext cx="447743" cy="447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71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13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778068" y="111391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FEA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FEA139"/>
                  </a:solidFill>
                  <a:latin typeface="Arial Black" panose="020B0A04020102020204" pitchFamily="34" charset="0"/>
                </a:rPr>
                <a:t>Pengertian</a:t>
              </a:r>
              <a:r>
                <a:rPr lang="en-US" sz="2000" dirty="0">
                  <a:solidFill>
                    <a:srgbClr val="FEA139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000" dirty="0" err="1">
                  <a:solidFill>
                    <a:srgbClr val="FEA139"/>
                  </a:solidFill>
                  <a:latin typeface="Arial Black" panose="020B0A04020102020204" pitchFamily="34" charset="0"/>
                </a:rPr>
                <a:t>Aktiva</a:t>
              </a:r>
              <a:endParaRPr lang="en-ID" sz="2000" dirty="0">
                <a:solidFill>
                  <a:srgbClr val="FEA13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B3C0C2B-0D5C-4004-99EE-FC7FACDE94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0400069" y="4160379"/>
            <a:ext cx="2038943" cy="2931453"/>
          </a:xfrm>
          <a:prstGeom prst="rect">
            <a:avLst/>
          </a:prstGeom>
        </p:spPr>
      </p:pic>
      <p:sp>
        <p:nvSpPr>
          <p:cNvPr id="7" name="Rectangle: Rounded Corners 6">
            <a:hlinkClick r:id="rId9" action="ppaction://hlinksldjump"/>
            <a:extLst>
              <a:ext uri="{FF2B5EF4-FFF2-40B4-BE49-F238E27FC236}">
                <a16:creationId xmlns:a16="http://schemas.microsoft.com/office/drawing/2014/main" id="{526C33AA-4285-9854-4F34-D2B23375E03B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</a:rPr>
              <a:t>PETUNJUK</a:t>
            </a:r>
            <a:endParaRPr lang="en-ID" sz="1600" b="1" dirty="0">
              <a:solidFill>
                <a:srgbClr val="014B3F"/>
              </a:solidFill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317487F4-85A4-AD5C-7E78-B564036FB82F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</a:rPr>
              <a:t>KOMPETENSI DASAR</a:t>
            </a:r>
            <a:endParaRPr lang="en-ID" sz="1600" b="1" dirty="0">
              <a:solidFill>
                <a:srgbClr val="014B3F"/>
              </a:solidFill>
            </a:endParaRPr>
          </a:p>
        </p:txBody>
      </p:sp>
      <p:sp>
        <p:nvSpPr>
          <p:cNvPr id="11" name="Rectangle: Rounded Corners 10">
            <a:hlinkClick r:id="rId11" action="ppaction://hlinksldjump">
              <a:snd r:embed="rId6" name="mixkit-select-click-1109.wav"/>
            </a:hlinkClick>
            <a:extLst>
              <a:ext uri="{FF2B5EF4-FFF2-40B4-BE49-F238E27FC236}">
                <a16:creationId xmlns:a16="http://schemas.microsoft.com/office/drawing/2014/main" id="{78F05390-1772-5AF2-D265-D6E8CDCC07C1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MATERI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hlinkClick r:id="rId12" action="ppaction://hlinksldjump"/>
            <a:extLst>
              <a:ext uri="{FF2B5EF4-FFF2-40B4-BE49-F238E27FC236}">
                <a16:creationId xmlns:a16="http://schemas.microsoft.com/office/drawing/2014/main" id="{6DA04607-5E92-5015-F2E8-F5F2A1B3C945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</a:rPr>
              <a:t>LATIHAN</a:t>
            </a:r>
            <a:endParaRPr lang="en-ID" sz="1600" b="1" dirty="0">
              <a:solidFill>
                <a:srgbClr val="014B3F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4C6568-3F9F-8FD5-3359-1BCE6A041151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28A882-50D8-1917-D9DB-BCB08B5AEDE9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hlinkClick r:id="rId13" action="ppaction://hlinksldjump"/>
            <a:extLst>
              <a:ext uri="{FF2B5EF4-FFF2-40B4-BE49-F238E27FC236}">
                <a16:creationId xmlns:a16="http://schemas.microsoft.com/office/drawing/2014/main" id="{4861ADD6-6F25-97EF-00A0-F25091ACE319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</a:t>
            </a:r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2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hlinkClick r:id="rId14" action="ppaction://hlinksldjump"/>
            <a:extLst>
              <a:ext uri="{FF2B5EF4-FFF2-40B4-BE49-F238E27FC236}">
                <a16:creationId xmlns:a16="http://schemas.microsoft.com/office/drawing/2014/main" id="{73346170-A6E4-BD2F-D2EB-8570546235F0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TextBox 3">
            <a:hlinkClick r:id="rId15" action="ppaction://hlinksldjump"/>
            <a:extLst>
              <a:ext uri="{FF2B5EF4-FFF2-40B4-BE49-F238E27FC236}">
                <a16:creationId xmlns:a16="http://schemas.microsoft.com/office/drawing/2014/main" id="{EB52D3E6-720F-7AB7-7D33-B416F065A891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TextBox 5">
            <a:hlinkClick r:id="" action="ppaction://noaction">
              <a:snd r:embed="rId6" name="mixkit-select-click-1109.wav"/>
            </a:hlinkClick>
            <a:extLst>
              <a:ext uri="{FF2B5EF4-FFF2-40B4-BE49-F238E27FC236}">
                <a16:creationId xmlns:a16="http://schemas.microsoft.com/office/drawing/2014/main" id="{652C97F6-0A3C-DF74-3CFD-D48B5DF9AAAA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D6BAD-DD78-CDF0-3793-5E6078F754A0}"/>
              </a:ext>
            </a:extLst>
          </p:cNvPr>
          <p:cNvSpPr txBox="1"/>
          <p:nvPr/>
        </p:nvSpPr>
        <p:spPr>
          <a:xfrm>
            <a:off x="2076839" y="2001237"/>
            <a:ext cx="85062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atau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biasa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disebut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asset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merupakan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harta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menjadi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sumber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ekonomi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perusahaan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digunakan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kegiatan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operasional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perusahaan</a:t>
            </a:r>
            <a:r>
              <a:rPr lang="en-ID" sz="24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Menurut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Pernyataan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Standar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Akuntansi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Keuangan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(PSAK)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Nomor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16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paragraf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5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menyebutkan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bahwa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“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tetap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adalah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berwujud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diperoleh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bentuk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siap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pakai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atau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dibangun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dahulu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yang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digunakan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operasi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perusahaan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tidak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dimaksudkan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dijual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rangka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kegiatan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normal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perusahaan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mempunyai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masa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manfaat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satu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tahun</a:t>
            </a:r>
            <a:r>
              <a:rPr lang="en-ID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”.</a:t>
            </a:r>
          </a:p>
        </p:txBody>
      </p:sp>
      <p:sp>
        <p:nvSpPr>
          <p:cNvPr id="8" name="Rectangle: Rounded Corners 7">
            <a:hlinkClick r:id="rId16" action="ppaction://hlinksldjump"/>
            <a:extLst>
              <a:ext uri="{FF2B5EF4-FFF2-40B4-BE49-F238E27FC236}">
                <a16:creationId xmlns:a16="http://schemas.microsoft.com/office/drawing/2014/main" id="{E28FDAEC-5B18-9DF9-E44A-966E163D1A96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About</a:t>
            </a:r>
            <a:endParaRPr lang="en-ID" sz="1600" b="1" dirty="0"/>
          </a:p>
        </p:txBody>
      </p:sp>
      <p:pic>
        <p:nvPicPr>
          <p:cNvPr id="13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A740BA62-7593-2DDF-654C-1873FBBFE6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pic>
        <p:nvPicPr>
          <p:cNvPr id="14" name="Picture 13">
            <a:hlinkClick r:id="rId18" action="ppaction://hlinksldjump"/>
            <a:extLst>
              <a:ext uri="{FF2B5EF4-FFF2-40B4-BE49-F238E27FC236}">
                <a16:creationId xmlns:a16="http://schemas.microsoft.com/office/drawing/2014/main" id="{1BAE1D93-FE05-2FEF-9230-438916D7F0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21" name="Picture 20">
            <a:hlinkClick r:id="rId20" action="ppaction://hlinksldjump"/>
            <a:extLst>
              <a:ext uri="{FF2B5EF4-FFF2-40B4-BE49-F238E27FC236}">
                <a16:creationId xmlns:a16="http://schemas.microsoft.com/office/drawing/2014/main" id="{F1F4590D-219E-98E0-3ACD-9DEEB7C0B67A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3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2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347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99078C3-D26A-4039-B039-E4223D6BA7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8813" y="3316080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3065176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4901481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778068" y="111391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FEA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FEA139"/>
                  </a:solidFill>
                  <a:latin typeface="Arial Black" panose="020B0A04020102020204" pitchFamily="34" charset="0"/>
                </a:rPr>
                <a:t>Karakteristik</a:t>
              </a:r>
              <a:r>
                <a:rPr lang="en-US" sz="2000" dirty="0">
                  <a:solidFill>
                    <a:srgbClr val="FEA139"/>
                  </a:solidFill>
                  <a:latin typeface="Arial Black" panose="020B0A04020102020204" pitchFamily="34" charset="0"/>
                </a:rPr>
                <a:t> </a:t>
              </a:r>
              <a:r>
                <a:rPr lang="en-US" sz="2000" dirty="0" err="1">
                  <a:solidFill>
                    <a:srgbClr val="FEA139"/>
                  </a:solidFill>
                  <a:latin typeface="Arial Black" panose="020B0A04020102020204" pitchFamily="34" charset="0"/>
                </a:rPr>
                <a:t>Aktiva</a:t>
              </a:r>
              <a:endParaRPr lang="en-ID" sz="2000" dirty="0">
                <a:solidFill>
                  <a:srgbClr val="FEA13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C60B3286-89F9-4623-98E3-6ED629F8AC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10999" r="15925" b="17922"/>
          <a:stretch/>
        </p:blipFill>
        <p:spPr>
          <a:xfrm rot="1790567">
            <a:off x="10590650" y="4915731"/>
            <a:ext cx="2059774" cy="2183479"/>
          </a:xfrm>
          <a:prstGeom prst="rect">
            <a:avLst/>
          </a:prstGeom>
        </p:spPr>
      </p:pic>
      <p:sp>
        <p:nvSpPr>
          <p:cNvPr id="74" name="TextBox 73">
            <a:hlinkClick r:id="" action="ppaction://noaction">
              <a:snd r:embed="rId6" name="mixkit-select-click-1109.wav"/>
            </a:hlinkClick>
            <a:extLst>
              <a:ext uri="{FF2B5EF4-FFF2-40B4-BE49-F238E27FC236}">
                <a16:creationId xmlns:a16="http://schemas.microsoft.com/office/drawing/2014/main" id="{64253DAC-1889-4DC0-A645-9946A9998BC3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Bab 2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TextBox 76">
            <a:hlinkClick r:id="rId10" action="ppaction://hlinksldjump"/>
            <a:extLst>
              <a:ext uri="{FF2B5EF4-FFF2-40B4-BE49-F238E27FC236}">
                <a16:creationId xmlns:a16="http://schemas.microsoft.com/office/drawing/2014/main" id="{F3AA183A-76B9-4528-AEFB-6C82D2F1420D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3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TextBox 77">
            <a:hlinkClick r:id="rId11" action="ppaction://hlinksldjump"/>
            <a:extLst>
              <a:ext uri="{FF2B5EF4-FFF2-40B4-BE49-F238E27FC236}">
                <a16:creationId xmlns:a16="http://schemas.microsoft.com/office/drawing/2014/main" id="{12980EFF-711C-4650-A7E7-9ABDB1E3F63C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4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2" name="TextBox 81">
            <a:hlinkClick r:id="rId12" action="ppaction://hlinksldjump"/>
            <a:extLst>
              <a:ext uri="{FF2B5EF4-FFF2-40B4-BE49-F238E27FC236}">
                <a16:creationId xmlns:a16="http://schemas.microsoft.com/office/drawing/2014/main" id="{8F1D0B44-FF37-4107-80E5-84F37A678881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Bab 1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hlinkClick r:id="rId13" action="ppaction://hlinksldjump"/>
            <a:extLst>
              <a:ext uri="{FF2B5EF4-FFF2-40B4-BE49-F238E27FC236}">
                <a16:creationId xmlns:a16="http://schemas.microsoft.com/office/drawing/2014/main" id="{0FC61D22-30DA-DEFA-DB77-E9D20D3B73C0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</a:rPr>
              <a:t>PETUNJUK</a:t>
            </a:r>
            <a:endParaRPr lang="en-ID" sz="1600" b="1" dirty="0">
              <a:solidFill>
                <a:srgbClr val="014B3F"/>
              </a:solidFill>
            </a:endParaRPr>
          </a:p>
        </p:txBody>
      </p:sp>
      <p:sp>
        <p:nvSpPr>
          <p:cNvPr id="11" name="Rectangle: Rounded Corners 10">
            <a:hlinkClick r:id="rId14" action="ppaction://hlinksldjump"/>
            <a:extLst>
              <a:ext uri="{FF2B5EF4-FFF2-40B4-BE49-F238E27FC236}">
                <a16:creationId xmlns:a16="http://schemas.microsoft.com/office/drawing/2014/main" id="{E7E0E49E-E396-71E8-3D95-5D363A7F76B7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</a:rPr>
              <a:t>KOMPETENSI DASAR</a:t>
            </a:r>
            <a:endParaRPr lang="en-ID" sz="1600" b="1" dirty="0">
              <a:solidFill>
                <a:srgbClr val="014B3F"/>
              </a:solidFill>
            </a:endParaRPr>
          </a:p>
        </p:txBody>
      </p:sp>
      <p:sp>
        <p:nvSpPr>
          <p:cNvPr id="13" name="Rectangle: Rounded Corners 12">
            <a:hlinkClick r:id="rId15" action="ppaction://hlinksldjump">
              <a:snd r:embed="rId6" name="mixkit-select-click-1109.wav"/>
            </a:hlinkClick>
            <a:extLst>
              <a:ext uri="{FF2B5EF4-FFF2-40B4-BE49-F238E27FC236}">
                <a16:creationId xmlns:a16="http://schemas.microsoft.com/office/drawing/2014/main" id="{0EB2CD6B-4957-F201-8798-DB6B5CFFA4DB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MATERI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hlinkClick r:id="rId16" action="ppaction://hlinksldjump"/>
            <a:extLst>
              <a:ext uri="{FF2B5EF4-FFF2-40B4-BE49-F238E27FC236}">
                <a16:creationId xmlns:a16="http://schemas.microsoft.com/office/drawing/2014/main" id="{D53D2632-3B37-577F-AF9F-904110A39BE8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</a:rPr>
              <a:t>LATIHAN</a:t>
            </a:r>
            <a:endParaRPr lang="en-ID" sz="1600" b="1" dirty="0">
              <a:solidFill>
                <a:srgbClr val="014B3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D30D6-DCD7-C2D5-8474-A1D0235E6783}"/>
              </a:ext>
            </a:extLst>
          </p:cNvPr>
          <p:cNvSpPr txBox="1"/>
          <p:nvPr/>
        </p:nvSpPr>
        <p:spPr>
          <a:xfrm>
            <a:off x="1944711" y="2056858"/>
            <a:ext cx="88592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Menurut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Jerry J. Weygandt (2007)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Memiliki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bentuk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fisik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(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bentuk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ukuran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yang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jelas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Digunakan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kegiatan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operasional</a:t>
            </a:r>
            <a:endParaRPr lang="en-ID" sz="2400" b="1" i="0" u="none" strike="noStrike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Tidak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dijual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konsumen</a:t>
            </a:r>
            <a:endParaRPr lang="en-ID" sz="2400" b="1" i="0" u="none" strike="noStrike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en-ID" sz="2400" b="1" i="0" u="none" strike="noStrike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en-ID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enurut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Soemarso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S.R (2005)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Masa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manfaatnya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lebih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dari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satu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tahun</a:t>
            </a:r>
            <a:endParaRPr lang="en-ID" sz="2400" b="1" i="0" u="none" strike="noStrike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Digunakan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kegiatan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perusahaan</a:t>
            </a:r>
            <a:endParaRPr lang="en-ID" sz="2400" b="1" i="0" u="none" strike="noStrike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Dimiliki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tidak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dijual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kembali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dalam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kegiatan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normal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perusahaan</a:t>
            </a:r>
            <a:endParaRPr lang="en-ID" sz="2400" b="1" i="0" u="none" strike="noStrike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Nilainya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cukup</a:t>
            </a:r>
            <a:r>
              <a:rPr lang="en-ID" sz="2400" b="1" i="0" u="none" strike="noStrike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400" b="1" i="0" u="none" strike="noStrike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besar</a:t>
            </a:r>
            <a:endParaRPr lang="en-ID" sz="2400" b="1" i="0" u="none" strike="noStrike" dirty="0">
              <a:solidFill>
                <a:schemeClr val="bg1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17" action="ppaction://hlinksldjump"/>
            <a:extLst>
              <a:ext uri="{FF2B5EF4-FFF2-40B4-BE49-F238E27FC236}">
                <a16:creationId xmlns:a16="http://schemas.microsoft.com/office/drawing/2014/main" id="{44093297-2EAA-0F9E-9BDF-1B8042BDD93C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About</a:t>
            </a:r>
            <a:endParaRPr lang="en-ID" sz="1600" b="1" dirty="0"/>
          </a:p>
        </p:txBody>
      </p:sp>
      <p:pic>
        <p:nvPicPr>
          <p:cNvPr id="7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628221EE-920E-CE77-3F51-35D5378A3E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pic>
        <p:nvPicPr>
          <p:cNvPr id="8" name="Picture 7">
            <a:hlinkClick r:id="rId19" action="ppaction://hlinksldjump"/>
            <a:extLst>
              <a:ext uri="{FF2B5EF4-FFF2-40B4-BE49-F238E27FC236}">
                <a16:creationId xmlns:a16="http://schemas.microsoft.com/office/drawing/2014/main" id="{5CAFB810-F789-CFBF-05CB-5D9F7F02A0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9" name="Picture 8">
            <a:hlinkClick r:id="rId21" action="ppaction://hlinksldjump"/>
            <a:extLst>
              <a:ext uri="{FF2B5EF4-FFF2-40B4-BE49-F238E27FC236}">
                <a16:creationId xmlns:a16="http://schemas.microsoft.com/office/drawing/2014/main" id="{2806CD0B-C539-8BD0-174A-CFDA72C9929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666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3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34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3979574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4001595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2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>
            <a:hlinkClick r:id="" action="ppaction://noaction">
              <a:snd r:embed="rId6" name="mixkit-select-click-1109.wav"/>
            </a:hlinkClick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3</a:t>
            </a:r>
            <a:endParaRPr lang="en-ID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4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1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9A715-A656-4F4A-B71E-BFEF619FA712}"/>
              </a:ext>
            </a:extLst>
          </p:cNvPr>
          <p:cNvGrpSpPr/>
          <p:nvPr/>
        </p:nvGrpSpPr>
        <p:grpSpPr>
          <a:xfrm>
            <a:off x="4400284" y="1078441"/>
            <a:ext cx="2987897" cy="868715"/>
            <a:chOff x="1944711" y="1113918"/>
            <a:chExt cx="2987897" cy="86871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ED3A1CF-7CE2-440A-B745-9AB773112BBB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E30A498-51D6-4F52-AEBF-693E2FE50397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–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6" name="Multiplication Sign 55">
              <a:extLst>
                <a:ext uri="{FF2B5EF4-FFF2-40B4-BE49-F238E27FC236}">
                  <a16:creationId xmlns:a16="http://schemas.microsoft.com/office/drawing/2014/main" id="{A8B972CE-0022-4D0B-BBE1-2CCB94ABE0E0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" name="Rectangle: Rounded Corners 1">
            <a:hlinkClick r:id="rId11" action="ppaction://hlinksldjump"/>
            <a:extLst>
              <a:ext uri="{FF2B5EF4-FFF2-40B4-BE49-F238E27FC236}">
                <a16:creationId xmlns:a16="http://schemas.microsoft.com/office/drawing/2014/main" id="{5F0F4F4B-283E-8045-F945-DA60A5DF6129}"/>
              </a:ext>
            </a:extLst>
          </p:cNvPr>
          <p:cNvSpPr/>
          <p:nvPr/>
        </p:nvSpPr>
        <p:spPr>
          <a:xfrm>
            <a:off x="1184858" y="141666"/>
            <a:ext cx="1493949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hlinkClick r:id="rId12" action="ppaction://hlinksldjump"/>
            <a:extLst>
              <a:ext uri="{FF2B5EF4-FFF2-40B4-BE49-F238E27FC236}">
                <a16:creationId xmlns:a16="http://schemas.microsoft.com/office/drawing/2014/main" id="{CBB04F7D-B93E-895B-5F03-CBA3DC94106A}"/>
              </a:ext>
            </a:extLst>
          </p:cNvPr>
          <p:cNvSpPr/>
          <p:nvPr/>
        </p:nvSpPr>
        <p:spPr>
          <a:xfrm>
            <a:off x="2792571" y="141666"/>
            <a:ext cx="156182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13" action="ppaction://hlinksldjump">
              <a:snd r:embed="rId6" name="mixkit-select-click-1109.wav"/>
            </a:hlinkClick>
            <a:extLst>
              <a:ext uri="{FF2B5EF4-FFF2-40B4-BE49-F238E27FC236}">
                <a16:creationId xmlns:a16="http://schemas.microsoft.com/office/drawing/2014/main" id="{8AFFBBC2-E70C-6FAD-1FAB-F02EDBD8AFED}"/>
              </a:ext>
            </a:extLst>
          </p:cNvPr>
          <p:cNvSpPr/>
          <p:nvPr/>
        </p:nvSpPr>
        <p:spPr>
          <a:xfrm>
            <a:off x="4400284" y="141666"/>
            <a:ext cx="1493949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: Rounded Corners 6">
            <a:hlinkClick r:id="rId14" action="ppaction://hlinksldjump"/>
            <a:extLst>
              <a:ext uri="{FF2B5EF4-FFF2-40B4-BE49-F238E27FC236}">
                <a16:creationId xmlns:a16="http://schemas.microsoft.com/office/drawing/2014/main" id="{E5972275-8B20-18C8-AA6D-431186FDC5E9}"/>
              </a:ext>
            </a:extLst>
          </p:cNvPr>
          <p:cNvSpPr/>
          <p:nvPr/>
        </p:nvSpPr>
        <p:spPr>
          <a:xfrm>
            <a:off x="6007997" y="141666"/>
            <a:ext cx="1493949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50C7FC-2ADE-7667-C9F7-E8A17F32A883}"/>
              </a:ext>
            </a:extLst>
          </p:cNvPr>
          <p:cNvGrpSpPr/>
          <p:nvPr/>
        </p:nvGrpSpPr>
        <p:grpSpPr>
          <a:xfrm>
            <a:off x="1570892" y="4254257"/>
            <a:ext cx="9500762" cy="2493504"/>
            <a:chOff x="900571" y="2204568"/>
            <a:chExt cx="6153861" cy="17346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6C91ED-7763-26B3-144C-A98288AAC91D}"/>
                </a:ext>
              </a:extLst>
            </p:cNvPr>
            <p:cNvGrpSpPr/>
            <p:nvPr/>
          </p:nvGrpSpPr>
          <p:grpSpPr>
            <a:xfrm flipH="1">
              <a:off x="900571" y="2204568"/>
              <a:ext cx="6153861" cy="1734699"/>
              <a:chOff x="1587077" y="2079503"/>
              <a:chExt cx="5824776" cy="301282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6D0B379D-9A61-3F19-8CB4-C425F139AC39}"/>
                  </a:ext>
                </a:extLst>
              </p:cNvPr>
              <p:cNvSpPr/>
              <p:nvPr/>
            </p:nvSpPr>
            <p:spPr>
              <a:xfrm>
                <a:off x="1587077" y="2566189"/>
                <a:ext cx="4559964" cy="2485545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9B89171B-DAF0-4E02-EF53-4EF937F5160F}"/>
                  </a:ext>
                </a:extLst>
              </p:cNvPr>
              <p:cNvSpPr/>
              <p:nvPr/>
            </p:nvSpPr>
            <p:spPr>
              <a:xfrm>
                <a:off x="5740362" y="2079503"/>
                <a:ext cx="1671491" cy="3012826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2800" b="1" i="0" u="none" strike="noStrike" dirty="0" err="1">
                    <a:solidFill>
                      <a:schemeClr val="bg1"/>
                    </a:solidFill>
                    <a:effectLst/>
                    <a:latin typeface="Aharoni" panose="02010803020104030203" pitchFamily="2" charset="-79"/>
                    <a:cs typeface="Aharoni" panose="02010803020104030203" pitchFamily="2" charset="-79"/>
                  </a:rPr>
                  <a:t>Aktiva</a:t>
                </a:r>
                <a:r>
                  <a:rPr lang="en-ID" sz="2800" b="1" i="0" u="none" strike="noStrike" dirty="0">
                    <a:solidFill>
                      <a:schemeClr val="bg1"/>
                    </a:solidFill>
                    <a:effectLst/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ID" sz="2800" b="1" i="0" u="none" strike="noStrike" dirty="0" err="1">
                    <a:solidFill>
                      <a:schemeClr val="bg1"/>
                    </a:solidFill>
                    <a:effectLst/>
                    <a:latin typeface="Aharoni" panose="02010803020104030203" pitchFamily="2" charset="-79"/>
                    <a:cs typeface="Aharoni" panose="02010803020104030203" pitchFamily="2" charset="-79"/>
                  </a:rPr>
                  <a:t>Tetap</a:t>
                </a:r>
                <a:endParaRPr lang="en-ID" sz="28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F368-C5A9-3F6B-D2E9-8BCF4C4A0E44}"/>
                </a:ext>
              </a:extLst>
            </p:cNvPr>
            <p:cNvSpPr txBox="1"/>
            <p:nvPr/>
          </p:nvSpPr>
          <p:spPr>
            <a:xfrm>
              <a:off x="2878492" y="2595768"/>
              <a:ext cx="3874000" cy="102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tetap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atau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fixed assets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adalah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suatu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kekayaan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yang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dimiliki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perusahaan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di mana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pemakaiannya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(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umur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ekonomis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)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lebih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dari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satu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tahun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.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aset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ini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digunakan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untuk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biaya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operasional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,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serta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tidak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untuk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dijual</a:t>
              </a:r>
              <a:endParaRPr lang="en-ID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20C2A8-AA49-6BE7-553F-56F0103A8C55}"/>
              </a:ext>
            </a:extLst>
          </p:cNvPr>
          <p:cNvGrpSpPr/>
          <p:nvPr/>
        </p:nvGrpSpPr>
        <p:grpSpPr>
          <a:xfrm>
            <a:off x="1801507" y="1737604"/>
            <a:ext cx="9270146" cy="2804097"/>
            <a:chOff x="1049944" y="2204604"/>
            <a:chExt cx="6004488" cy="202495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786282-84C2-2876-1D4C-B019E549266B}"/>
                </a:ext>
              </a:extLst>
            </p:cNvPr>
            <p:cNvGrpSpPr/>
            <p:nvPr/>
          </p:nvGrpSpPr>
          <p:grpSpPr>
            <a:xfrm flipH="1">
              <a:off x="1049944" y="2204604"/>
              <a:ext cx="6004488" cy="1734700"/>
              <a:chOff x="1587077" y="2079566"/>
              <a:chExt cx="5683392" cy="3012827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8A2B5A1-859F-B356-9F68-90BA52079788}"/>
                  </a:ext>
                </a:extLst>
              </p:cNvPr>
              <p:cNvSpPr/>
              <p:nvPr/>
            </p:nvSpPr>
            <p:spPr>
              <a:xfrm>
                <a:off x="1587077" y="2566189"/>
                <a:ext cx="4559964" cy="2485545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DF874C17-9FB2-13BF-3161-317C9E148907}"/>
                  </a:ext>
                </a:extLst>
              </p:cNvPr>
              <p:cNvSpPr/>
              <p:nvPr/>
            </p:nvSpPr>
            <p:spPr>
              <a:xfrm>
                <a:off x="5598977" y="2079566"/>
                <a:ext cx="1671492" cy="3012827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err="1">
                    <a:latin typeface="Aharoni" panose="02010803020104030203" pitchFamily="2" charset="-79"/>
                    <a:cs typeface="Aharoni" panose="02010803020104030203" pitchFamily="2" charset="-79"/>
                  </a:rPr>
                  <a:t>Aktiva</a:t>
                </a:r>
                <a:r>
                  <a:rPr lang="en-US" sz="2800" b="1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US" sz="2800" b="1" dirty="0" err="1">
                    <a:latin typeface="Aharoni" panose="02010803020104030203" pitchFamily="2" charset="-79"/>
                    <a:cs typeface="Aharoni" panose="02010803020104030203" pitchFamily="2" charset="-79"/>
                  </a:rPr>
                  <a:t>Lancar</a:t>
                </a:r>
                <a:endParaRPr lang="en-ID" sz="28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E97C08-DDC5-D106-60E4-0036982FD30D}"/>
                </a:ext>
              </a:extLst>
            </p:cNvPr>
            <p:cNvSpPr txBox="1"/>
            <p:nvPr/>
          </p:nvSpPr>
          <p:spPr>
            <a:xfrm>
              <a:off x="2878492" y="2562622"/>
              <a:ext cx="3874000" cy="1666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lancar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adalah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aset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ang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dapat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dengan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mudah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dicairkan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(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diuangkan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),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dengan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jangka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waktu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tidak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lebih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dari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1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tahun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atau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1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siklus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akuntansi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  <a:endParaRPr lang="en-ID" b="0" i="0" strike="noStrike" dirty="0">
                <a:solidFill>
                  <a:srgbClr val="014B3F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Untuk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dapat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diakui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sebagai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aset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lancar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atau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aset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lancar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,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kekayaan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atau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sumber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daya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tersebut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harus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bisa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diukur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menggunakan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satuan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mata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uang</a:t>
              </a:r>
              <a:endParaRPr lang="en-ID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47" name="Picture 2" descr="Vector next and previous button with arrow right left icon in modern label banner back prev and next button">
            <a:hlinkClick r:id="rId15" action="ppaction://hlinksldjump"/>
            <a:extLst>
              <a:ext uri="{FF2B5EF4-FFF2-40B4-BE49-F238E27FC236}">
                <a16:creationId xmlns:a16="http://schemas.microsoft.com/office/drawing/2014/main" id="{50231767-0677-3482-48C6-8A1B6F3D1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  <a14:backgroundMark x1="36581" y1="58786" x2="24760" y2="58626"/>
                        <a14:backgroundMark x1="24760" y1="58626" x2="46006" y2="63419"/>
                        <a14:backgroundMark x1="46006" y1="63419" x2="31949" y2="70288"/>
                        <a14:backgroundMark x1="31949" y1="70288" x2="41853" y2="64856"/>
                        <a14:backgroundMark x1="41853" y1="64856" x2="73962" y2="70927"/>
                        <a14:backgroundMark x1="73962" y1="70927" x2="81629" y2="67572"/>
                        <a14:backgroundMark x1="81629" y1="67572" x2="64217" y2="63259"/>
                        <a14:backgroundMark x1="64217" y1="63259" x2="55751" y2="66613"/>
                        <a14:backgroundMark x1="55751" y1="66613" x2="19010" y2="63259"/>
                        <a14:backgroundMark x1="19010" y1="63259" x2="29073" y2="61022"/>
                        <a14:backgroundMark x1="37540" y1="59425" x2="18211" y2="58466"/>
                        <a14:backgroundMark x1="18211" y1="58466" x2="31629" y2="57188"/>
                        <a14:backgroundMark x1="31629" y1="57188" x2="16613" y2="57029"/>
                        <a14:backgroundMark x1="16613" y1="57029" x2="25719" y2="60064"/>
                        <a14:backgroundMark x1="25719" y1="60064" x2="29233" y2="68051"/>
                        <a14:backgroundMark x1="29233" y1="68051" x2="19489" y2="68850"/>
                        <a14:backgroundMark x1="19489" y1="68850" x2="36901" y2="70447"/>
                        <a14:backgroundMark x1="36901" y1="70447" x2="48722" y2="69649"/>
                        <a14:backgroundMark x1="48722" y1="69649" x2="67093" y2="77636"/>
                        <a14:backgroundMark x1="67093" y1="77636" x2="60224" y2="72364"/>
                        <a14:backgroundMark x1="60224" y1="72364" x2="15974" y2="61821"/>
                        <a14:backgroundMark x1="15974" y1="61821" x2="23163" y2="69010"/>
                        <a14:backgroundMark x1="23163" y1="69010" x2="19808" y2="77796"/>
                        <a14:backgroundMark x1="19808" y1="77796" x2="19808" y2="77796"/>
                        <a14:backgroundMark x1="40575" y1="70927" x2="29712" y2="73482"/>
                        <a14:backgroundMark x1="29712" y1="73482" x2="35783" y2="78594"/>
                        <a14:backgroundMark x1="35783" y1="78594" x2="27636" y2="76677"/>
                        <a14:backgroundMark x1="27636" y1="76677" x2="39617" y2="64377"/>
                        <a14:backgroundMark x1="39617" y1="64377" x2="32588" y2="58946"/>
                        <a14:backgroundMark x1="32588" y1="58946" x2="25719" y2="66773"/>
                        <a14:backgroundMark x1="25719" y1="66773" x2="23962" y2="75240"/>
                        <a14:backgroundMark x1="23962" y1="75240" x2="35942" y2="75080"/>
                        <a14:backgroundMark x1="35942" y1="75080" x2="34665" y2="76198"/>
                        <a14:backgroundMark x1="32109" y1="56550" x2="31629" y2="56070"/>
                        <a14:backgroundMark x1="32588" y1="55591" x2="32588" y2="57029"/>
                        <a14:backgroundMark x1="32428" y1="57508" x2="32428" y2="57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21273" r="59958" b="53745"/>
          <a:stretch/>
        </p:blipFill>
        <p:spPr bwMode="auto">
          <a:xfrm>
            <a:off x="11421923" y="6039479"/>
            <a:ext cx="555751" cy="5545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87E84483-4F88-7414-E4DC-512BA0DB25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12" name="Picture 11">
            <a:hlinkClick r:id="rId20" action="ppaction://hlinksldjump"/>
            <a:extLst>
              <a:ext uri="{FF2B5EF4-FFF2-40B4-BE49-F238E27FC236}">
                <a16:creationId xmlns:a16="http://schemas.microsoft.com/office/drawing/2014/main" id="{38970D71-0367-B3CB-42F4-19FA50D22C82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14" name="Rectangle: Rounded Corners 13">
            <a:hlinkClick r:id="rId22" action="ppaction://hlinksldjump"/>
            <a:extLst>
              <a:ext uri="{FF2B5EF4-FFF2-40B4-BE49-F238E27FC236}">
                <a16:creationId xmlns:a16="http://schemas.microsoft.com/office/drawing/2014/main" id="{EF3B6BC8-6F66-797A-BE78-4DD997D29AB9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9D220B74-8971-D2C3-BD93-2627576EC9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420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4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7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3979574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4001595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2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>
            <a:hlinkClick r:id="rId9" action="ppaction://hlinksldjump"/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3</a:t>
            </a:r>
            <a:endParaRPr lang="en-ID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hlinkClick r:id="rId10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4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1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9A715-A656-4F4A-B71E-BFEF619FA712}"/>
              </a:ext>
            </a:extLst>
          </p:cNvPr>
          <p:cNvGrpSpPr/>
          <p:nvPr/>
        </p:nvGrpSpPr>
        <p:grpSpPr>
          <a:xfrm>
            <a:off x="4400284" y="1078441"/>
            <a:ext cx="2987897" cy="868715"/>
            <a:chOff x="1944711" y="1113918"/>
            <a:chExt cx="2987897" cy="86871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ED3A1CF-7CE2-440A-B745-9AB773112BBB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E30A498-51D6-4F52-AEBF-693E2FE50397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–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6" name="Multiplication Sign 55">
              <a:extLst>
                <a:ext uri="{FF2B5EF4-FFF2-40B4-BE49-F238E27FC236}">
                  <a16:creationId xmlns:a16="http://schemas.microsoft.com/office/drawing/2014/main" id="{A8B972CE-0022-4D0B-BBE1-2CCB94ABE0E0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2" name="Rectangle: Rounded Corners 1">
            <a:hlinkClick r:id="rId12" action="ppaction://hlinksldjump"/>
            <a:extLst>
              <a:ext uri="{FF2B5EF4-FFF2-40B4-BE49-F238E27FC236}">
                <a16:creationId xmlns:a16="http://schemas.microsoft.com/office/drawing/2014/main" id="{5F0F4F4B-283E-8045-F945-DA60A5DF6129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hlinkClick r:id="rId13" action="ppaction://hlinksldjump"/>
            <a:extLst>
              <a:ext uri="{FF2B5EF4-FFF2-40B4-BE49-F238E27FC236}">
                <a16:creationId xmlns:a16="http://schemas.microsoft.com/office/drawing/2014/main" id="{CBB04F7D-B93E-895B-5F03-CBA3DC94106A}"/>
              </a:ext>
            </a:extLst>
          </p:cNvPr>
          <p:cNvSpPr/>
          <p:nvPr/>
        </p:nvSpPr>
        <p:spPr>
          <a:xfrm>
            <a:off x="2788347" y="141666"/>
            <a:ext cx="1536065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8" action="ppaction://hlinksldjump"/>
            <a:extLst>
              <a:ext uri="{FF2B5EF4-FFF2-40B4-BE49-F238E27FC236}">
                <a16:creationId xmlns:a16="http://schemas.microsoft.com/office/drawing/2014/main" id="{8AFFBBC2-E70C-6FAD-1FAB-F02EDBD8AFED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50C7FC-2ADE-7667-C9F7-E8A17F32A883}"/>
              </a:ext>
            </a:extLst>
          </p:cNvPr>
          <p:cNvGrpSpPr/>
          <p:nvPr/>
        </p:nvGrpSpPr>
        <p:grpSpPr>
          <a:xfrm>
            <a:off x="1570892" y="4312195"/>
            <a:ext cx="9600944" cy="2493504"/>
            <a:chOff x="900571" y="2244875"/>
            <a:chExt cx="6153861" cy="173469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6C91ED-7763-26B3-144C-A98288AAC91D}"/>
                </a:ext>
              </a:extLst>
            </p:cNvPr>
            <p:cNvGrpSpPr/>
            <p:nvPr/>
          </p:nvGrpSpPr>
          <p:grpSpPr>
            <a:xfrm flipH="1">
              <a:off x="900571" y="2244875"/>
              <a:ext cx="6153861" cy="1734699"/>
              <a:chOff x="1587077" y="2149508"/>
              <a:chExt cx="5824776" cy="301282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6D0B379D-9A61-3F19-8CB4-C425F139AC39}"/>
                  </a:ext>
                </a:extLst>
              </p:cNvPr>
              <p:cNvSpPr/>
              <p:nvPr/>
            </p:nvSpPr>
            <p:spPr>
              <a:xfrm>
                <a:off x="1587077" y="2414310"/>
                <a:ext cx="4559964" cy="2637425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9B89171B-DAF0-4E02-EF53-4EF937F5160F}"/>
                  </a:ext>
                </a:extLst>
              </p:cNvPr>
              <p:cNvSpPr/>
              <p:nvPr/>
            </p:nvSpPr>
            <p:spPr>
              <a:xfrm>
                <a:off x="5607844" y="2149508"/>
                <a:ext cx="1804009" cy="3012826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2800" dirty="0" err="1">
                    <a:latin typeface="Aharoni" panose="02010803020104030203" pitchFamily="2" charset="-79"/>
                    <a:cs typeface="Aharoni" panose="02010803020104030203" pitchFamily="2" charset="-79"/>
                  </a:rPr>
                  <a:t>Aktiva</a:t>
                </a:r>
                <a:r>
                  <a:rPr lang="en-ID" sz="28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ID" sz="2800" dirty="0" err="1">
                    <a:latin typeface="Aharoni" panose="02010803020104030203" pitchFamily="2" charset="-79"/>
                    <a:cs typeface="Aharoni" panose="02010803020104030203" pitchFamily="2" charset="-79"/>
                  </a:rPr>
                  <a:t>Tetap</a:t>
                </a:r>
                <a:r>
                  <a:rPr lang="en-ID" sz="28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ID" sz="2800" dirty="0" err="1">
                    <a:latin typeface="Aharoni" panose="02010803020104030203" pitchFamily="2" charset="-79"/>
                    <a:cs typeface="Aharoni" panose="02010803020104030203" pitchFamily="2" charset="-79"/>
                  </a:rPr>
                  <a:t>Tak</a:t>
                </a:r>
                <a:r>
                  <a:rPr lang="en-ID" sz="28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ID" sz="2800" dirty="0" err="1">
                    <a:latin typeface="Aharoni" panose="02010803020104030203" pitchFamily="2" charset="-79"/>
                    <a:cs typeface="Aharoni" panose="02010803020104030203" pitchFamily="2" charset="-79"/>
                  </a:rPr>
                  <a:t>Berwujud</a:t>
                </a:r>
                <a:endParaRPr lang="en-ID" sz="2800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E1F368-C5A9-3F6B-D2E9-8BCF4C4A0E44}"/>
                </a:ext>
              </a:extLst>
            </p:cNvPr>
            <p:cNvSpPr txBox="1"/>
            <p:nvPr/>
          </p:nvSpPr>
          <p:spPr>
            <a:xfrm>
              <a:off x="2884882" y="2666452"/>
              <a:ext cx="3874000" cy="83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ktiva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tetap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tak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berwujud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atau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intangible fixed assets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adalah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suatu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hak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istimewa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yang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dimiliki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perusahaan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dan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memiliki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nilai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namun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tidak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memiliki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bentuk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b="0" i="0" dirty="0" err="1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fisik</a:t>
              </a:r>
              <a:r>
                <a:rPr lang="en-ID" b="0" i="0" dirty="0">
                  <a:solidFill>
                    <a:srgbClr val="014B3F"/>
                  </a:solidFill>
                  <a:effectLst/>
                  <a:latin typeface="Aharoni" panose="02010803020104030203" pitchFamily="2" charset="-79"/>
                  <a:cs typeface="Aharoni" panose="02010803020104030203" pitchFamily="2" charset="-79"/>
                </a:rPr>
                <a:t>.</a:t>
              </a:r>
              <a:endParaRPr lang="en-ID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920C2A8-AA49-6BE7-553F-56F0103A8C55}"/>
              </a:ext>
            </a:extLst>
          </p:cNvPr>
          <p:cNvGrpSpPr/>
          <p:nvPr/>
        </p:nvGrpSpPr>
        <p:grpSpPr>
          <a:xfrm>
            <a:off x="1570892" y="1793369"/>
            <a:ext cx="9637538" cy="2692049"/>
            <a:chOff x="900569" y="2244874"/>
            <a:chExt cx="6153862" cy="187282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786282-84C2-2876-1D4C-B019E549266B}"/>
                </a:ext>
              </a:extLst>
            </p:cNvPr>
            <p:cNvGrpSpPr/>
            <p:nvPr/>
          </p:nvGrpSpPr>
          <p:grpSpPr>
            <a:xfrm flipH="1">
              <a:off x="900569" y="2244874"/>
              <a:ext cx="6153862" cy="1735136"/>
              <a:chOff x="1587078" y="2149507"/>
              <a:chExt cx="5824778" cy="3013584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8A2B5A1-859F-B356-9F68-90BA52079788}"/>
                  </a:ext>
                </a:extLst>
              </p:cNvPr>
              <p:cNvSpPr/>
              <p:nvPr/>
            </p:nvSpPr>
            <p:spPr>
              <a:xfrm>
                <a:off x="1587078" y="2491534"/>
                <a:ext cx="4559964" cy="2671557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DF874C17-9FB2-13BF-3161-317C9E148907}"/>
                  </a:ext>
                </a:extLst>
              </p:cNvPr>
              <p:cNvSpPr/>
              <p:nvPr/>
            </p:nvSpPr>
            <p:spPr>
              <a:xfrm>
                <a:off x="5607845" y="2149507"/>
                <a:ext cx="1804011" cy="3012827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D" sz="2800" dirty="0" err="1">
                    <a:latin typeface="Aharoni" panose="02010803020104030203" pitchFamily="2" charset="-79"/>
                    <a:cs typeface="Aharoni" panose="02010803020104030203" pitchFamily="2" charset="-79"/>
                  </a:rPr>
                  <a:t>Investasi</a:t>
                </a:r>
                <a:r>
                  <a:rPr lang="en-ID" sz="28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</a:t>
                </a:r>
                <a:r>
                  <a:rPr lang="en-ID" sz="2800" dirty="0" err="1">
                    <a:latin typeface="Aharoni" panose="02010803020104030203" pitchFamily="2" charset="-79"/>
                    <a:cs typeface="Aharoni" panose="02010803020104030203" pitchFamily="2" charset="-79"/>
                  </a:rPr>
                  <a:t>Jangka</a:t>
                </a:r>
                <a:r>
                  <a:rPr lang="en-ID" sz="2800" dirty="0">
                    <a:latin typeface="Aharoni" panose="02010803020104030203" pitchFamily="2" charset="-79"/>
                    <a:cs typeface="Aharoni" panose="02010803020104030203" pitchFamily="2" charset="-79"/>
                  </a:rPr>
                  <a:t> Panjang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E97C08-DDC5-D106-60E4-0036982FD30D}"/>
                </a:ext>
              </a:extLst>
            </p:cNvPr>
            <p:cNvSpPr txBox="1"/>
            <p:nvPr/>
          </p:nvSpPr>
          <p:spPr>
            <a:xfrm>
              <a:off x="2825596" y="2511826"/>
              <a:ext cx="3992569" cy="1605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Investasi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jangka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panjang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atau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long term investment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adalah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suatu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penanaman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modal di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dalam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perusahaan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lain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dalam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jangka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waktu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yang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panjang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.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Selain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itu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juga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untuk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memperoleh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laba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atau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keuntungan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dan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mengontrol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perusahaan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tersebut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. Oleh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karena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itu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aset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investasi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jangka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panjang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boleh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menjadi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aset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yang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membutuhkan</a:t>
              </a:r>
              <a:r>
                <a:rPr lang="en-ID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ID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kesabaran</a:t>
              </a:r>
              <a:endParaRPr lang="en-ID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1" name="Picture 10">
            <a:hlinkClick r:id="rId14" action="ppaction://hlinksldjump"/>
            <a:extLst>
              <a:ext uri="{FF2B5EF4-FFF2-40B4-BE49-F238E27FC236}">
                <a16:creationId xmlns:a16="http://schemas.microsoft.com/office/drawing/2014/main" id="{315F5A07-9540-380E-86C2-C205065FEF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12" name="Picture 11">
            <a:hlinkClick r:id="rId11" action="ppaction://hlinksldjump"/>
            <a:extLst>
              <a:ext uri="{FF2B5EF4-FFF2-40B4-BE49-F238E27FC236}">
                <a16:creationId xmlns:a16="http://schemas.microsoft.com/office/drawing/2014/main" id="{C0A37E06-1532-7650-C0FC-0F53716F137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14" name="Rectangle: Rounded Corners 13">
            <a:hlinkClick r:id="rId17" action="ppaction://hlinksldjump"/>
            <a:extLst>
              <a:ext uri="{FF2B5EF4-FFF2-40B4-BE49-F238E27FC236}">
                <a16:creationId xmlns:a16="http://schemas.microsoft.com/office/drawing/2014/main" id="{B8953B88-9BA2-7527-317B-F7AEF7BF3070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87A3A3BD-2B64-14E7-840D-90DC6E5956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pic>
        <p:nvPicPr>
          <p:cNvPr id="16" name="Picture 2" descr="Vector next and previous button with arrow right left icon in modern label banner back prev and next button">
            <a:hlinkClick r:id="rId9" action="ppaction://hlinksldjump"/>
            <a:extLst>
              <a:ext uri="{FF2B5EF4-FFF2-40B4-BE49-F238E27FC236}">
                <a16:creationId xmlns:a16="http://schemas.microsoft.com/office/drawing/2014/main" id="{95B4A51B-A845-179E-7C5B-6A03792FC0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1470" y1="59904" x2="22524" y2="65815"/>
                        <a14:foregroundMark x1="22524" y1="65815" x2="32588" y2="64058"/>
                        <a14:foregroundMark x1="32588" y1="64058" x2="32907" y2="62141"/>
                        <a14:foregroundMark x1="27476" y1="56230" x2="18051" y2="61342"/>
                        <a14:foregroundMark x1="18051" y1="61342" x2="20927" y2="72843"/>
                        <a14:foregroundMark x1="20927" y1="72843" x2="31629" y2="76198"/>
                        <a14:foregroundMark x1="31629" y1="76198" x2="37859" y2="70128"/>
                        <a14:foregroundMark x1="37859" y1="70128" x2="39137" y2="61981"/>
                        <a14:foregroundMark x1="39137" y1="61981" x2="32748" y2="56390"/>
                        <a14:foregroundMark x1="32748" y1="56390" x2="27316" y2="56230"/>
                        <a14:foregroundMark x1="54633" y1="65176" x2="54633" y2="66613"/>
                        <a14:foregroundMark x1="59585" y1="65176" x2="58466" y2="65335"/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53648" r="59593" b="22232"/>
          <a:stretch/>
        </p:blipFill>
        <p:spPr bwMode="auto">
          <a:xfrm>
            <a:off x="11208432" y="6173169"/>
            <a:ext cx="643284" cy="574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hlinkClick r:id="rId21" action="ppaction://hlinksldjump"/>
            <a:extLst>
              <a:ext uri="{FF2B5EF4-FFF2-40B4-BE49-F238E27FC236}">
                <a16:creationId xmlns:a16="http://schemas.microsoft.com/office/drawing/2014/main" id="{B19414DD-14CA-961A-628C-F292675A562C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32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2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7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2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4</a:t>
            </a:r>
            <a:endParaRPr lang="en-ID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1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Contoh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Tetap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Berwujud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9" name="TextBox 78">
            <a:hlinkClick r:id="rId11" action="ppaction://hlinksldjump"/>
            <a:extLst>
              <a:ext uri="{FF2B5EF4-FFF2-40B4-BE49-F238E27FC236}">
                <a16:creationId xmlns:a16="http://schemas.microsoft.com/office/drawing/2014/main" id="{2A6A8366-B8CB-4CEF-8980-F2F2FB635E3A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3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7E2EB59-1894-4201-9383-3F6953568A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359162" y="447591"/>
            <a:ext cx="2038943" cy="2931453"/>
          </a:xfrm>
          <a:prstGeom prst="rect">
            <a:avLst/>
          </a:prstGeom>
        </p:spPr>
      </p:pic>
      <p:sp>
        <p:nvSpPr>
          <p:cNvPr id="2" name="Rectangle: Rounded Corners 1">
            <a:hlinkClick r:id="rId13" action="ppaction://hlinksldjump"/>
            <a:extLst>
              <a:ext uri="{FF2B5EF4-FFF2-40B4-BE49-F238E27FC236}">
                <a16:creationId xmlns:a16="http://schemas.microsoft.com/office/drawing/2014/main" id="{6DE44E52-2B4A-FC17-723D-C3EFF83B8101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hlinkClick r:id="rId14" action="ppaction://hlinksldjump"/>
            <a:extLst>
              <a:ext uri="{FF2B5EF4-FFF2-40B4-BE49-F238E27FC236}">
                <a16:creationId xmlns:a16="http://schemas.microsoft.com/office/drawing/2014/main" id="{03FC11FB-8EC7-A2E1-DF55-88F1F214FBDD}"/>
              </a:ext>
            </a:extLst>
          </p:cNvPr>
          <p:cNvSpPr/>
          <p:nvPr/>
        </p:nvSpPr>
        <p:spPr>
          <a:xfrm>
            <a:off x="2772944" y="159277"/>
            <a:ext cx="1607713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8" action="ppaction://hlinksldjump"/>
            <a:extLst>
              <a:ext uri="{FF2B5EF4-FFF2-40B4-BE49-F238E27FC236}">
                <a16:creationId xmlns:a16="http://schemas.microsoft.com/office/drawing/2014/main" id="{C71B1A68-3C4F-FFB6-8335-CACDF07FE456}"/>
              </a:ext>
            </a:extLst>
          </p:cNvPr>
          <p:cNvSpPr/>
          <p:nvPr/>
        </p:nvSpPr>
        <p:spPr>
          <a:xfrm>
            <a:off x="4455212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FC4253-DF2D-AB63-9C35-26790B0CEE2C}"/>
              </a:ext>
            </a:extLst>
          </p:cNvPr>
          <p:cNvSpPr txBox="1"/>
          <p:nvPr/>
        </p:nvSpPr>
        <p:spPr>
          <a:xfrm>
            <a:off x="3009200" y="2183061"/>
            <a:ext cx="604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Lancar</a:t>
            </a:r>
            <a:endParaRPr lang="en-ID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EED021-32C6-EDBD-E351-B3A77E66D81A}"/>
              </a:ext>
            </a:extLst>
          </p:cNvPr>
          <p:cNvSpPr/>
          <p:nvPr/>
        </p:nvSpPr>
        <p:spPr>
          <a:xfrm>
            <a:off x="1944711" y="296206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19AE06-7990-0505-6FD7-5BFC70902532}"/>
              </a:ext>
            </a:extLst>
          </p:cNvPr>
          <p:cNvSpPr/>
          <p:nvPr/>
        </p:nvSpPr>
        <p:spPr>
          <a:xfrm>
            <a:off x="4138742" y="296206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F47B67-1B2D-0560-6DA4-E39D9F3C3650}"/>
              </a:ext>
            </a:extLst>
          </p:cNvPr>
          <p:cNvSpPr/>
          <p:nvPr/>
        </p:nvSpPr>
        <p:spPr>
          <a:xfrm>
            <a:off x="6370627" y="296206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412129-78F2-2F03-B384-6425A6D45E6B}"/>
              </a:ext>
            </a:extLst>
          </p:cNvPr>
          <p:cNvSpPr/>
          <p:nvPr/>
        </p:nvSpPr>
        <p:spPr>
          <a:xfrm>
            <a:off x="8602512" y="2868194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9" name="Picture 18" descr="Free vector vector illustration in retro style, hand giving money to other hand">
            <a:extLst>
              <a:ext uri="{FF2B5EF4-FFF2-40B4-BE49-F238E27FC236}">
                <a16:creationId xmlns:a16="http://schemas.microsoft.com/office/drawing/2014/main" id="{00FDFF63-2344-7D19-8F56-C0FBB8C9727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62" y="3206746"/>
            <a:ext cx="1744913" cy="174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Free vector money transfer abstract concept illustration">
            <a:extLst>
              <a:ext uri="{FF2B5EF4-FFF2-40B4-BE49-F238E27FC236}">
                <a16:creationId xmlns:a16="http://schemas.microsoft.com/office/drawing/2014/main" id="{251D047B-9DE4-3274-5613-F985E580880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519" y="3359811"/>
            <a:ext cx="1591847" cy="159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Free vector illustration of business agreement concept">
            <a:extLst>
              <a:ext uri="{FF2B5EF4-FFF2-40B4-BE49-F238E27FC236}">
                <a16:creationId xmlns:a16="http://schemas.microsoft.com/office/drawing/2014/main" id="{208D26E2-F6B8-FE87-A82F-21FD6BC1625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062" y="3439771"/>
            <a:ext cx="1431925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 descr="Free vector invoice concept illustration">
            <a:extLst>
              <a:ext uri="{FF2B5EF4-FFF2-40B4-BE49-F238E27FC236}">
                <a16:creationId xmlns:a16="http://schemas.microsoft.com/office/drawing/2014/main" id="{17C5087F-EC7B-ECFF-8340-4AAF69533C3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44" y="3295032"/>
            <a:ext cx="1621155" cy="162115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1E44F07-A28C-DC49-9519-B859ABE35284}"/>
              </a:ext>
            </a:extLst>
          </p:cNvPr>
          <p:cNvSpPr txBox="1"/>
          <p:nvPr/>
        </p:nvSpPr>
        <p:spPr>
          <a:xfrm>
            <a:off x="1901406" y="5340992"/>
            <a:ext cx="193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Kas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C5682D-7CCE-8688-6DB6-7CAE5D3E7CAC}"/>
              </a:ext>
            </a:extLst>
          </p:cNvPr>
          <p:cNvSpPr txBox="1"/>
          <p:nvPr/>
        </p:nvSpPr>
        <p:spPr>
          <a:xfrm>
            <a:off x="4094312" y="5381084"/>
            <a:ext cx="1939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Piutang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Penghargaan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0EFD18-65B3-DB97-0CEB-D2DA36E8CFF6}"/>
              </a:ext>
            </a:extLst>
          </p:cNvPr>
          <p:cNvSpPr txBox="1"/>
          <p:nvPr/>
        </p:nvSpPr>
        <p:spPr>
          <a:xfrm>
            <a:off x="6348412" y="5381084"/>
            <a:ext cx="193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Surat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Berharga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E3413-0C59-C826-2CC4-97EF7EC8831E}"/>
              </a:ext>
            </a:extLst>
          </p:cNvPr>
          <p:cNvSpPr txBox="1"/>
          <p:nvPr/>
        </p:nvSpPr>
        <p:spPr>
          <a:xfrm>
            <a:off x="8661000" y="5309916"/>
            <a:ext cx="193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Piutang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Dagang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495C709-8EBA-EA96-C0D2-E9F244ACE8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599936" y="1986212"/>
            <a:ext cx="2038943" cy="2931453"/>
          </a:xfrm>
          <a:prstGeom prst="rect">
            <a:avLst/>
          </a:prstGeom>
        </p:spPr>
      </p:pic>
      <p:pic>
        <p:nvPicPr>
          <p:cNvPr id="45" name="Picture 2" descr="Vector next and previous button with arrow right left icon in modern label banner back prev and next button">
            <a:hlinkClick r:id="rId19" action="ppaction://hlinksldjump"/>
            <a:extLst>
              <a:ext uri="{FF2B5EF4-FFF2-40B4-BE49-F238E27FC236}">
                <a16:creationId xmlns:a16="http://schemas.microsoft.com/office/drawing/2014/main" id="{30A6AF32-6677-A948-8984-03F4F8FC3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  <a14:backgroundMark x1="36581" y1="58786" x2="24760" y2="58626"/>
                        <a14:backgroundMark x1="24760" y1="58626" x2="46006" y2="63419"/>
                        <a14:backgroundMark x1="46006" y1="63419" x2="31949" y2="70288"/>
                        <a14:backgroundMark x1="31949" y1="70288" x2="41853" y2="64856"/>
                        <a14:backgroundMark x1="41853" y1="64856" x2="73962" y2="70927"/>
                        <a14:backgroundMark x1="73962" y1="70927" x2="81629" y2="67572"/>
                        <a14:backgroundMark x1="81629" y1="67572" x2="64217" y2="63259"/>
                        <a14:backgroundMark x1="64217" y1="63259" x2="55751" y2="66613"/>
                        <a14:backgroundMark x1="55751" y1="66613" x2="19010" y2="63259"/>
                        <a14:backgroundMark x1="19010" y1="63259" x2="29073" y2="61022"/>
                        <a14:backgroundMark x1="37540" y1="59425" x2="18211" y2="58466"/>
                        <a14:backgroundMark x1="18211" y1="58466" x2="31629" y2="57188"/>
                        <a14:backgroundMark x1="31629" y1="57188" x2="16613" y2="57029"/>
                        <a14:backgroundMark x1="16613" y1="57029" x2="25719" y2="60064"/>
                        <a14:backgroundMark x1="25719" y1="60064" x2="29233" y2="68051"/>
                        <a14:backgroundMark x1="29233" y1="68051" x2="19489" y2="68850"/>
                        <a14:backgroundMark x1="19489" y1="68850" x2="36901" y2="70447"/>
                        <a14:backgroundMark x1="36901" y1="70447" x2="48722" y2="69649"/>
                        <a14:backgroundMark x1="48722" y1="69649" x2="67093" y2="77636"/>
                        <a14:backgroundMark x1="67093" y1="77636" x2="60224" y2="72364"/>
                        <a14:backgroundMark x1="60224" y1="72364" x2="15974" y2="61821"/>
                        <a14:backgroundMark x1="15974" y1="61821" x2="23163" y2="69010"/>
                        <a14:backgroundMark x1="23163" y1="69010" x2="19808" y2="77796"/>
                        <a14:backgroundMark x1="19808" y1="77796" x2="19808" y2="77796"/>
                        <a14:backgroundMark x1="40575" y1="70927" x2="29712" y2="73482"/>
                        <a14:backgroundMark x1="29712" y1="73482" x2="35783" y2="78594"/>
                        <a14:backgroundMark x1="35783" y1="78594" x2="27636" y2="76677"/>
                        <a14:backgroundMark x1="27636" y1="76677" x2="39617" y2="64377"/>
                        <a14:backgroundMark x1="39617" y1="64377" x2="32588" y2="58946"/>
                        <a14:backgroundMark x1="32588" y1="58946" x2="25719" y2="66773"/>
                        <a14:backgroundMark x1="25719" y1="66773" x2="23962" y2="75240"/>
                        <a14:backgroundMark x1="23962" y1="75240" x2="35942" y2="75080"/>
                        <a14:backgroundMark x1="35942" y1="75080" x2="34665" y2="76198"/>
                        <a14:backgroundMark x1="32109" y1="56550" x2="31629" y2="56070"/>
                        <a14:backgroundMark x1="32588" y1="55591" x2="32588" y2="57029"/>
                        <a14:backgroundMark x1="32428" y1="57508" x2="32428" y2="57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21273" r="59958" b="53745"/>
          <a:stretch/>
        </p:blipFill>
        <p:spPr bwMode="auto">
          <a:xfrm>
            <a:off x="11295965" y="6161743"/>
            <a:ext cx="555751" cy="5545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69C1C9EE-FFCF-A9E0-6CD1-B396F96297C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/>
            <a:extLst>
              <a:ext uri="{FF2B5EF4-FFF2-40B4-BE49-F238E27FC236}">
                <a16:creationId xmlns:a16="http://schemas.microsoft.com/office/drawing/2014/main" id="{A58B4C0A-135E-443E-468A-4778910E84CD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14" name="Rectangle: Rounded Corners 13">
            <a:hlinkClick r:id="rId25" action="ppaction://hlinksldjump"/>
            <a:extLst>
              <a:ext uri="{FF2B5EF4-FFF2-40B4-BE49-F238E27FC236}">
                <a16:creationId xmlns:a16="http://schemas.microsoft.com/office/drawing/2014/main" id="{284E1D67-ECC7-4939-FDB5-4BFDF4D42684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A322445A-5629-2926-E7F8-93E9170214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sp>
        <p:nvSpPr>
          <p:cNvPr id="20" name="Rectangle: Rounded Corners 19">
            <a:hlinkClick r:id="rId27" action="ppaction://hlinksldjump"/>
            <a:extLst>
              <a:ext uri="{FF2B5EF4-FFF2-40B4-BE49-F238E27FC236}">
                <a16:creationId xmlns:a16="http://schemas.microsoft.com/office/drawing/2014/main" id="{736A0923-51F9-3C55-1E17-A2FC8C655F58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99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8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34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2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4</a:t>
            </a:r>
            <a:endParaRPr lang="en-ID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1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Contoh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Tetap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Berwujud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9" name="TextBox 78">
            <a:hlinkClick r:id="rId11" action="ppaction://hlinksldjump"/>
            <a:extLst>
              <a:ext uri="{FF2B5EF4-FFF2-40B4-BE49-F238E27FC236}">
                <a16:creationId xmlns:a16="http://schemas.microsoft.com/office/drawing/2014/main" id="{2A6A8366-B8CB-4CEF-8980-F2F2FB635E3A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3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7E2EB59-1894-4201-9383-3F6953568A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359162" y="447591"/>
            <a:ext cx="2038943" cy="293145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EED021-32C6-EDBD-E351-B3A77E66D81A}"/>
              </a:ext>
            </a:extLst>
          </p:cNvPr>
          <p:cNvSpPr/>
          <p:nvPr/>
        </p:nvSpPr>
        <p:spPr>
          <a:xfrm>
            <a:off x="1944711" y="296206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19AE06-7990-0505-6FD7-5BFC70902532}"/>
              </a:ext>
            </a:extLst>
          </p:cNvPr>
          <p:cNvSpPr/>
          <p:nvPr/>
        </p:nvSpPr>
        <p:spPr>
          <a:xfrm>
            <a:off x="4138742" y="296206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F47B67-1B2D-0560-6DA4-E39D9F3C3650}"/>
              </a:ext>
            </a:extLst>
          </p:cNvPr>
          <p:cNvSpPr/>
          <p:nvPr/>
        </p:nvSpPr>
        <p:spPr>
          <a:xfrm>
            <a:off x="6370627" y="296206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412129-78F2-2F03-B384-6425A6D45E6B}"/>
              </a:ext>
            </a:extLst>
          </p:cNvPr>
          <p:cNvSpPr/>
          <p:nvPr/>
        </p:nvSpPr>
        <p:spPr>
          <a:xfrm>
            <a:off x="8602512" y="2868194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44F07-A28C-DC49-9519-B859ABE35284}"/>
              </a:ext>
            </a:extLst>
          </p:cNvPr>
          <p:cNvSpPr txBox="1"/>
          <p:nvPr/>
        </p:nvSpPr>
        <p:spPr>
          <a:xfrm>
            <a:off x="1901406" y="5340992"/>
            <a:ext cx="193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Piutang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Wesel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C5682D-7CCE-8688-6DB6-7CAE5D3E7CAC}"/>
              </a:ext>
            </a:extLst>
          </p:cNvPr>
          <p:cNvSpPr txBox="1"/>
          <p:nvPr/>
        </p:nvSpPr>
        <p:spPr>
          <a:xfrm>
            <a:off x="4141204" y="5334192"/>
            <a:ext cx="1939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Beban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dibayar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diawal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0EFD18-65B3-DB97-0CEB-D2DA36E8CFF6}"/>
              </a:ext>
            </a:extLst>
          </p:cNvPr>
          <p:cNvSpPr txBox="1"/>
          <p:nvPr/>
        </p:nvSpPr>
        <p:spPr>
          <a:xfrm>
            <a:off x="6348412" y="5381084"/>
            <a:ext cx="193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Peralatan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Perusahan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E3413-0C59-C826-2CC4-97EF7EC8831E}"/>
              </a:ext>
            </a:extLst>
          </p:cNvPr>
          <p:cNvSpPr txBox="1"/>
          <p:nvPr/>
        </p:nvSpPr>
        <p:spPr>
          <a:xfrm>
            <a:off x="8661000" y="5309916"/>
            <a:ext cx="1939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Persediaan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Produk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495C709-8EBA-EA96-C0D2-E9F244ACE8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599936" y="1986212"/>
            <a:ext cx="2038943" cy="2931453"/>
          </a:xfrm>
          <a:prstGeom prst="rect">
            <a:avLst/>
          </a:prstGeom>
        </p:spPr>
      </p:pic>
      <p:pic>
        <p:nvPicPr>
          <p:cNvPr id="45" name="Picture 2" descr="Vector next and previous button with arrow right left icon in modern label banner back prev and next button">
            <a:hlinkClick r:id="rId13" action="ppaction://hlinksldjump"/>
            <a:extLst>
              <a:ext uri="{FF2B5EF4-FFF2-40B4-BE49-F238E27FC236}">
                <a16:creationId xmlns:a16="http://schemas.microsoft.com/office/drawing/2014/main" id="{30A6AF32-6677-A948-8984-03F4F8FC3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  <a14:backgroundMark x1="36581" y1="58786" x2="24760" y2="58626"/>
                        <a14:backgroundMark x1="24760" y1="58626" x2="46006" y2="63419"/>
                        <a14:backgroundMark x1="46006" y1="63419" x2="31949" y2="70288"/>
                        <a14:backgroundMark x1="31949" y1="70288" x2="41853" y2="64856"/>
                        <a14:backgroundMark x1="41853" y1="64856" x2="73962" y2="70927"/>
                        <a14:backgroundMark x1="73962" y1="70927" x2="81629" y2="67572"/>
                        <a14:backgroundMark x1="81629" y1="67572" x2="64217" y2="63259"/>
                        <a14:backgroundMark x1="64217" y1="63259" x2="55751" y2="66613"/>
                        <a14:backgroundMark x1="55751" y1="66613" x2="19010" y2="63259"/>
                        <a14:backgroundMark x1="19010" y1="63259" x2="29073" y2="61022"/>
                        <a14:backgroundMark x1="37540" y1="59425" x2="18211" y2="58466"/>
                        <a14:backgroundMark x1="18211" y1="58466" x2="31629" y2="57188"/>
                        <a14:backgroundMark x1="31629" y1="57188" x2="16613" y2="57029"/>
                        <a14:backgroundMark x1="16613" y1="57029" x2="25719" y2="60064"/>
                        <a14:backgroundMark x1="25719" y1="60064" x2="29233" y2="68051"/>
                        <a14:backgroundMark x1="29233" y1="68051" x2="19489" y2="68850"/>
                        <a14:backgroundMark x1="19489" y1="68850" x2="36901" y2="70447"/>
                        <a14:backgroundMark x1="36901" y1="70447" x2="48722" y2="69649"/>
                        <a14:backgroundMark x1="48722" y1="69649" x2="67093" y2="77636"/>
                        <a14:backgroundMark x1="67093" y1="77636" x2="60224" y2="72364"/>
                        <a14:backgroundMark x1="60224" y1="72364" x2="15974" y2="61821"/>
                        <a14:backgroundMark x1="15974" y1="61821" x2="23163" y2="69010"/>
                        <a14:backgroundMark x1="23163" y1="69010" x2="19808" y2="77796"/>
                        <a14:backgroundMark x1="19808" y1="77796" x2="19808" y2="77796"/>
                        <a14:backgroundMark x1="40575" y1="70927" x2="29712" y2="73482"/>
                        <a14:backgroundMark x1="29712" y1="73482" x2="35783" y2="78594"/>
                        <a14:backgroundMark x1="35783" y1="78594" x2="27636" y2="76677"/>
                        <a14:backgroundMark x1="27636" y1="76677" x2="39617" y2="64377"/>
                        <a14:backgroundMark x1="39617" y1="64377" x2="32588" y2="58946"/>
                        <a14:backgroundMark x1="32588" y1="58946" x2="25719" y2="66773"/>
                        <a14:backgroundMark x1="25719" y1="66773" x2="23962" y2="75240"/>
                        <a14:backgroundMark x1="23962" y1="75240" x2="35942" y2="75080"/>
                        <a14:backgroundMark x1="35942" y1="75080" x2="34665" y2="76198"/>
                        <a14:backgroundMark x1="32109" y1="56550" x2="31629" y2="56070"/>
                        <a14:backgroundMark x1="32588" y1="55591" x2="32588" y2="57029"/>
                        <a14:backgroundMark x1="32428" y1="57508" x2="32428" y2="57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21273" r="59958" b="53745"/>
          <a:stretch/>
        </p:blipFill>
        <p:spPr bwMode="auto">
          <a:xfrm>
            <a:off x="11549554" y="6161454"/>
            <a:ext cx="555751" cy="5545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Vector next and previous button with arrow right left icon in modern label banner back prev and next button">
            <a:hlinkClick r:id="rId9" action="ppaction://hlinksldjump"/>
            <a:extLst>
              <a:ext uri="{FF2B5EF4-FFF2-40B4-BE49-F238E27FC236}">
                <a16:creationId xmlns:a16="http://schemas.microsoft.com/office/drawing/2014/main" id="{9605E69D-2AA6-0CBC-4392-890255217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1470" y1="59904" x2="22524" y2="65815"/>
                        <a14:foregroundMark x1="22524" y1="65815" x2="32588" y2="64058"/>
                        <a14:foregroundMark x1="32588" y1="64058" x2="32907" y2="62141"/>
                        <a14:foregroundMark x1="27476" y1="56230" x2="18051" y2="61342"/>
                        <a14:foregroundMark x1="18051" y1="61342" x2="20927" y2="72843"/>
                        <a14:foregroundMark x1="20927" y1="72843" x2="31629" y2="76198"/>
                        <a14:foregroundMark x1="31629" y1="76198" x2="37859" y2="70128"/>
                        <a14:foregroundMark x1="37859" y1="70128" x2="39137" y2="61981"/>
                        <a14:foregroundMark x1="39137" y1="61981" x2="32748" y2="56390"/>
                        <a14:foregroundMark x1="32748" y1="56390" x2="27316" y2="56230"/>
                        <a14:foregroundMark x1="54633" y1="65176" x2="54633" y2="66613"/>
                        <a14:foregroundMark x1="59585" y1="65176" x2="58466" y2="65335"/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53648" r="59593" b="22232"/>
          <a:stretch/>
        </p:blipFill>
        <p:spPr bwMode="auto">
          <a:xfrm>
            <a:off x="10888541" y="6150446"/>
            <a:ext cx="643284" cy="574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ree vector man and woman sending letters illustration">
            <a:extLst>
              <a:ext uri="{FF2B5EF4-FFF2-40B4-BE49-F238E27FC236}">
                <a16:creationId xmlns:a16="http://schemas.microsoft.com/office/drawing/2014/main" id="{81B1B32A-1B6D-2229-126D-BE51AAFD61C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01" y="3648469"/>
            <a:ext cx="1857921" cy="13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8C6D32-1C5B-4F71-917B-85A36812A52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40457" y="3541523"/>
            <a:ext cx="1615392" cy="1615392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C747C2-71C1-FD21-3B14-BF265C787A7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335" y="3687767"/>
            <a:ext cx="1826031" cy="1216312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C49BD4-60A3-DE13-43B1-E6A999CE6D1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055" y="3491138"/>
            <a:ext cx="1610197" cy="1610197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9F2F5-62C4-7187-4552-F68F58CC45C4}"/>
              </a:ext>
            </a:extLst>
          </p:cNvPr>
          <p:cNvSpPr txBox="1"/>
          <p:nvPr/>
        </p:nvSpPr>
        <p:spPr>
          <a:xfrm>
            <a:off x="3009200" y="2183061"/>
            <a:ext cx="604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Lancar</a:t>
            </a:r>
            <a:endParaRPr lang="en-ID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Picture 9">
            <a:hlinkClick r:id="rId21" action="ppaction://hlinksldjump"/>
            <a:extLst>
              <a:ext uri="{FF2B5EF4-FFF2-40B4-BE49-F238E27FC236}">
                <a16:creationId xmlns:a16="http://schemas.microsoft.com/office/drawing/2014/main" id="{2B249A00-FABB-4520-F492-69CE0A3D33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242A1B74-91E1-573C-59BC-F719EFCDB516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21" name="Rectangle: Rounded Corners 20">
            <a:hlinkClick r:id="rId24" action="ppaction://hlinksldjump"/>
            <a:extLst>
              <a:ext uri="{FF2B5EF4-FFF2-40B4-BE49-F238E27FC236}">
                <a16:creationId xmlns:a16="http://schemas.microsoft.com/office/drawing/2014/main" id="{EDA0C6D5-510D-1B73-225E-F8A07F149899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2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C8F87128-8906-C465-8E09-6809AD81BF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sp>
        <p:nvSpPr>
          <p:cNvPr id="2" name="Rectangle: Rounded Corners 1">
            <a:hlinkClick r:id="rId26" action="ppaction://hlinksldjump"/>
            <a:extLst>
              <a:ext uri="{FF2B5EF4-FFF2-40B4-BE49-F238E27FC236}">
                <a16:creationId xmlns:a16="http://schemas.microsoft.com/office/drawing/2014/main" id="{E99E3F87-0E70-3618-0C3C-B7DD9AC9B2AB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hlinkClick r:id="rId27" action="ppaction://hlinksldjump"/>
            <a:extLst>
              <a:ext uri="{FF2B5EF4-FFF2-40B4-BE49-F238E27FC236}">
                <a16:creationId xmlns:a16="http://schemas.microsoft.com/office/drawing/2014/main" id="{F8B03E70-3665-3F14-1BA6-A6C881F01985}"/>
              </a:ext>
            </a:extLst>
          </p:cNvPr>
          <p:cNvSpPr/>
          <p:nvPr/>
        </p:nvSpPr>
        <p:spPr>
          <a:xfrm>
            <a:off x="2772944" y="159277"/>
            <a:ext cx="1607713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8" action="ppaction://hlinksldjump"/>
            <a:extLst>
              <a:ext uri="{FF2B5EF4-FFF2-40B4-BE49-F238E27FC236}">
                <a16:creationId xmlns:a16="http://schemas.microsoft.com/office/drawing/2014/main" id="{CFD284BA-53ED-DEAC-63D8-B7C0A3B9B51A}"/>
              </a:ext>
            </a:extLst>
          </p:cNvPr>
          <p:cNvSpPr/>
          <p:nvPr/>
        </p:nvSpPr>
        <p:spPr>
          <a:xfrm>
            <a:off x="4455212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hlinkClick r:id="rId28" action="ppaction://hlinksldjump"/>
            <a:extLst>
              <a:ext uri="{FF2B5EF4-FFF2-40B4-BE49-F238E27FC236}">
                <a16:creationId xmlns:a16="http://schemas.microsoft.com/office/drawing/2014/main" id="{4779DFCC-B77C-CF40-DE55-86E13852EA40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31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9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347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2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4</a:t>
            </a:r>
            <a:endParaRPr lang="en-ID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1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Contoh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Tetap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Berwujud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9" name="TextBox 78">
            <a:hlinkClick r:id="rId11" action="ppaction://hlinksldjump"/>
            <a:extLst>
              <a:ext uri="{FF2B5EF4-FFF2-40B4-BE49-F238E27FC236}">
                <a16:creationId xmlns:a16="http://schemas.microsoft.com/office/drawing/2014/main" id="{2A6A8366-B8CB-4CEF-8980-F2F2FB635E3A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3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7E2EB59-1894-4201-9383-3F6953568A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359162" y="447591"/>
            <a:ext cx="2038943" cy="293145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EED021-32C6-EDBD-E351-B3A77E66D81A}"/>
              </a:ext>
            </a:extLst>
          </p:cNvPr>
          <p:cNvSpPr/>
          <p:nvPr/>
        </p:nvSpPr>
        <p:spPr>
          <a:xfrm>
            <a:off x="2335214" y="2906709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19AE06-7990-0505-6FD7-5BFC70902532}"/>
              </a:ext>
            </a:extLst>
          </p:cNvPr>
          <p:cNvSpPr/>
          <p:nvPr/>
        </p:nvSpPr>
        <p:spPr>
          <a:xfrm>
            <a:off x="5382461" y="287667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F47B67-1B2D-0560-6DA4-E39D9F3C3650}"/>
              </a:ext>
            </a:extLst>
          </p:cNvPr>
          <p:cNvSpPr/>
          <p:nvPr/>
        </p:nvSpPr>
        <p:spPr>
          <a:xfrm>
            <a:off x="8370952" y="2859785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44F07-A28C-DC49-9519-B859ABE35284}"/>
              </a:ext>
            </a:extLst>
          </p:cNvPr>
          <p:cNvSpPr txBox="1"/>
          <p:nvPr/>
        </p:nvSpPr>
        <p:spPr>
          <a:xfrm>
            <a:off x="2290784" y="5372894"/>
            <a:ext cx="193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Mesin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0EFD18-65B3-DB97-0CEB-D2DA36E8CFF6}"/>
              </a:ext>
            </a:extLst>
          </p:cNvPr>
          <p:cNvSpPr txBox="1"/>
          <p:nvPr/>
        </p:nvSpPr>
        <p:spPr>
          <a:xfrm>
            <a:off x="5382461" y="5372894"/>
            <a:ext cx="193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Kendaraan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E3413-0C59-C826-2CC4-97EF7EC8831E}"/>
              </a:ext>
            </a:extLst>
          </p:cNvPr>
          <p:cNvSpPr txBox="1"/>
          <p:nvPr/>
        </p:nvSpPr>
        <p:spPr>
          <a:xfrm>
            <a:off x="8412317" y="5364870"/>
            <a:ext cx="193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Bangunan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495C709-8EBA-EA96-C0D2-E9F244ACE8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599936" y="1986212"/>
            <a:ext cx="2038943" cy="2931453"/>
          </a:xfrm>
          <a:prstGeom prst="rect">
            <a:avLst/>
          </a:prstGeom>
        </p:spPr>
      </p:pic>
      <p:pic>
        <p:nvPicPr>
          <p:cNvPr id="45" name="Picture 2" descr="Vector next and previous button with arrow right left icon in modern label banner back prev and next button">
            <a:hlinkClick r:id="rId13" action="ppaction://hlinksldjump"/>
            <a:extLst>
              <a:ext uri="{FF2B5EF4-FFF2-40B4-BE49-F238E27FC236}">
                <a16:creationId xmlns:a16="http://schemas.microsoft.com/office/drawing/2014/main" id="{30A6AF32-6677-A948-8984-03F4F8FC3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  <a14:backgroundMark x1="36581" y1="58786" x2="24760" y2="58626"/>
                        <a14:backgroundMark x1="24760" y1="58626" x2="46006" y2="63419"/>
                        <a14:backgroundMark x1="46006" y1="63419" x2="31949" y2="70288"/>
                        <a14:backgroundMark x1="31949" y1="70288" x2="41853" y2="64856"/>
                        <a14:backgroundMark x1="41853" y1="64856" x2="73962" y2="70927"/>
                        <a14:backgroundMark x1="73962" y1="70927" x2="81629" y2="67572"/>
                        <a14:backgroundMark x1="81629" y1="67572" x2="64217" y2="63259"/>
                        <a14:backgroundMark x1="64217" y1="63259" x2="55751" y2="66613"/>
                        <a14:backgroundMark x1="55751" y1="66613" x2="19010" y2="63259"/>
                        <a14:backgroundMark x1="19010" y1="63259" x2="29073" y2="61022"/>
                        <a14:backgroundMark x1="37540" y1="59425" x2="18211" y2="58466"/>
                        <a14:backgroundMark x1="18211" y1="58466" x2="31629" y2="57188"/>
                        <a14:backgroundMark x1="31629" y1="57188" x2="16613" y2="57029"/>
                        <a14:backgroundMark x1="16613" y1="57029" x2="25719" y2="60064"/>
                        <a14:backgroundMark x1="25719" y1="60064" x2="29233" y2="68051"/>
                        <a14:backgroundMark x1="29233" y1="68051" x2="19489" y2="68850"/>
                        <a14:backgroundMark x1="19489" y1="68850" x2="36901" y2="70447"/>
                        <a14:backgroundMark x1="36901" y1="70447" x2="48722" y2="69649"/>
                        <a14:backgroundMark x1="48722" y1="69649" x2="67093" y2="77636"/>
                        <a14:backgroundMark x1="67093" y1="77636" x2="60224" y2="72364"/>
                        <a14:backgroundMark x1="60224" y1="72364" x2="15974" y2="61821"/>
                        <a14:backgroundMark x1="15974" y1="61821" x2="23163" y2="69010"/>
                        <a14:backgroundMark x1="23163" y1="69010" x2="19808" y2="77796"/>
                        <a14:backgroundMark x1="19808" y1="77796" x2="19808" y2="77796"/>
                        <a14:backgroundMark x1="40575" y1="70927" x2="29712" y2="73482"/>
                        <a14:backgroundMark x1="29712" y1="73482" x2="35783" y2="78594"/>
                        <a14:backgroundMark x1="35783" y1="78594" x2="27636" y2="76677"/>
                        <a14:backgroundMark x1="27636" y1="76677" x2="39617" y2="64377"/>
                        <a14:backgroundMark x1="39617" y1="64377" x2="32588" y2="58946"/>
                        <a14:backgroundMark x1="32588" y1="58946" x2="25719" y2="66773"/>
                        <a14:backgroundMark x1="25719" y1="66773" x2="23962" y2="75240"/>
                        <a14:backgroundMark x1="23962" y1="75240" x2="35942" y2="75080"/>
                        <a14:backgroundMark x1="35942" y1="75080" x2="34665" y2="76198"/>
                        <a14:backgroundMark x1="32109" y1="56550" x2="31629" y2="56070"/>
                        <a14:backgroundMark x1="32588" y1="55591" x2="32588" y2="57029"/>
                        <a14:backgroundMark x1="32428" y1="57508" x2="32428" y2="57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21273" r="59958" b="53745"/>
          <a:stretch/>
        </p:blipFill>
        <p:spPr bwMode="auto">
          <a:xfrm>
            <a:off x="11549554" y="6161454"/>
            <a:ext cx="555751" cy="5545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Vector next and previous button with arrow right left icon in modern label banner back prev and next button">
            <a:hlinkClick r:id="rId16" action="ppaction://hlinksldjump"/>
            <a:extLst>
              <a:ext uri="{FF2B5EF4-FFF2-40B4-BE49-F238E27FC236}">
                <a16:creationId xmlns:a16="http://schemas.microsoft.com/office/drawing/2014/main" id="{9605E69D-2AA6-0CBC-4392-890255217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1470" y1="59904" x2="22524" y2="65815"/>
                        <a14:foregroundMark x1="22524" y1="65815" x2="32588" y2="64058"/>
                        <a14:foregroundMark x1="32588" y1="64058" x2="32907" y2="62141"/>
                        <a14:foregroundMark x1="27476" y1="56230" x2="18051" y2="61342"/>
                        <a14:foregroundMark x1="18051" y1="61342" x2="20927" y2="72843"/>
                        <a14:foregroundMark x1="20927" y1="72843" x2="31629" y2="76198"/>
                        <a14:foregroundMark x1="31629" y1="76198" x2="37859" y2="70128"/>
                        <a14:foregroundMark x1="37859" y1="70128" x2="39137" y2="61981"/>
                        <a14:foregroundMark x1="39137" y1="61981" x2="32748" y2="56390"/>
                        <a14:foregroundMark x1="32748" y1="56390" x2="27316" y2="56230"/>
                        <a14:foregroundMark x1="54633" y1="65176" x2="54633" y2="66613"/>
                        <a14:foregroundMark x1="59585" y1="65176" x2="58466" y2="65335"/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53648" r="59593" b="22232"/>
          <a:stretch/>
        </p:blipFill>
        <p:spPr bwMode="auto">
          <a:xfrm>
            <a:off x="10888541" y="6150446"/>
            <a:ext cx="643284" cy="574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9F2F5-62C4-7187-4552-F68F58CC45C4}"/>
              </a:ext>
            </a:extLst>
          </p:cNvPr>
          <p:cNvSpPr txBox="1"/>
          <p:nvPr/>
        </p:nvSpPr>
        <p:spPr>
          <a:xfrm>
            <a:off x="2901908" y="2170316"/>
            <a:ext cx="6847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Tetap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Tidak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Lancar</a:t>
            </a:r>
            <a:r>
              <a:rPr lang="en-ID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Berwujud</a:t>
            </a:r>
            <a:endParaRPr lang="en-ID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Picture 9" descr="Free vector carpool concept illustration">
            <a:extLst>
              <a:ext uri="{FF2B5EF4-FFF2-40B4-BE49-F238E27FC236}">
                <a16:creationId xmlns:a16="http://schemas.microsoft.com/office/drawing/2014/main" id="{173C2898-CE78-790D-A4D9-9E45C7CF75B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461" y="3493506"/>
            <a:ext cx="1895012" cy="126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AA3F5DA-8CF6-5C94-B21F-A940482889B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88" y="3554563"/>
            <a:ext cx="2093412" cy="1309698"/>
          </a:xfrm>
          <a:prstGeom prst="rect">
            <a:avLst/>
          </a:prstGeom>
          <a:noFill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A6FFFB-977A-8FBA-CFA9-0F7A8D7E446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29708" y="3463583"/>
            <a:ext cx="1763168" cy="1174029"/>
          </a:xfrm>
          <a:prstGeom prst="rect">
            <a:avLst/>
          </a:prstGeom>
          <a:noFill/>
        </p:spPr>
      </p:pic>
      <p:pic>
        <p:nvPicPr>
          <p:cNvPr id="9" name="Picture 8">
            <a:hlinkClick r:id="rId22" action="ppaction://hlinksldjump"/>
            <a:extLst>
              <a:ext uri="{FF2B5EF4-FFF2-40B4-BE49-F238E27FC236}">
                <a16:creationId xmlns:a16="http://schemas.microsoft.com/office/drawing/2014/main" id="{51E77C04-9A6C-9C17-81EC-E69D6D8ECF0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/>
            <a:extLst>
              <a:ext uri="{FF2B5EF4-FFF2-40B4-BE49-F238E27FC236}">
                <a16:creationId xmlns:a16="http://schemas.microsoft.com/office/drawing/2014/main" id="{8BF14264-EE70-950E-4D0B-903310EE3CBC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14" name="Rectangle: Rounded Corners 13">
            <a:hlinkClick r:id="rId25" action="ppaction://hlinksldjump"/>
            <a:extLst>
              <a:ext uri="{FF2B5EF4-FFF2-40B4-BE49-F238E27FC236}">
                <a16:creationId xmlns:a16="http://schemas.microsoft.com/office/drawing/2014/main" id="{9EA5E64F-2306-80A2-215B-F5270616A88C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5263D0BA-07D7-EE45-87ED-C203D19476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sp>
        <p:nvSpPr>
          <p:cNvPr id="2" name="Rectangle: Rounded Corners 1">
            <a:hlinkClick r:id="rId27" action="ppaction://hlinksldjump"/>
            <a:extLst>
              <a:ext uri="{FF2B5EF4-FFF2-40B4-BE49-F238E27FC236}">
                <a16:creationId xmlns:a16="http://schemas.microsoft.com/office/drawing/2014/main" id="{BE8E5F37-1CCA-48FC-CC0C-83CDB83E70CF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hlinkClick r:id="rId28" action="ppaction://hlinksldjump"/>
            <a:extLst>
              <a:ext uri="{FF2B5EF4-FFF2-40B4-BE49-F238E27FC236}">
                <a16:creationId xmlns:a16="http://schemas.microsoft.com/office/drawing/2014/main" id="{EE098363-5322-0D5B-02FA-62FCDEE1DB53}"/>
              </a:ext>
            </a:extLst>
          </p:cNvPr>
          <p:cNvSpPr/>
          <p:nvPr/>
        </p:nvSpPr>
        <p:spPr>
          <a:xfrm>
            <a:off x="2772944" y="159277"/>
            <a:ext cx="1607713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8" action="ppaction://hlinksldjump"/>
            <a:extLst>
              <a:ext uri="{FF2B5EF4-FFF2-40B4-BE49-F238E27FC236}">
                <a16:creationId xmlns:a16="http://schemas.microsoft.com/office/drawing/2014/main" id="{2668E516-55FD-0111-912E-9C787B9BE8B8}"/>
              </a:ext>
            </a:extLst>
          </p:cNvPr>
          <p:cNvSpPr/>
          <p:nvPr/>
        </p:nvSpPr>
        <p:spPr>
          <a:xfrm>
            <a:off x="4455212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hlinkClick r:id="rId29" action="ppaction://hlinksldjump"/>
            <a:extLst>
              <a:ext uri="{FF2B5EF4-FFF2-40B4-BE49-F238E27FC236}">
                <a16:creationId xmlns:a16="http://schemas.microsoft.com/office/drawing/2014/main" id="{F798B4F7-0005-227A-55C0-C745257E887B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41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30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347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2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4</a:t>
            </a:r>
            <a:endParaRPr lang="en-ID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1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Contoh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Tetap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Berwujud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9" name="TextBox 78">
            <a:hlinkClick r:id="rId11" action="ppaction://hlinksldjump"/>
            <a:extLst>
              <a:ext uri="{FF2B5EF4-FFF2-40B4-BE49-F238E27FC236}">
                <a16:creationId xmlns:a16="http://schemas.microsoft.com/office/drawing/2014/main" id="{2A6A8366-B8CB-4CEF-8980-F2F2FB635E3A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3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7E2EB59-1894-4201-9383-3F6953568A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359162" y="447591"/>
            <a:ext cx="2038943" cy="293145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EED021-32C6-EDBD-E351-B3A77E66D81A}"/>
              </a:ext>
            </a:extLst>
          </p:cNvPr>
          <p:cNvSpPr/>
          <p:nvPr/>
        </p:nvSpPr>
        <p:spPr>
          <a:xfrm>
            <a:off x="1944711" y="296206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19AE06-7990-0505-6FD7-5BFC70902532}"/>
              </a:ext>
            </a:extLst>
          </p:cNvPr>
          <p:cNvSpPr/>
          <p:nvPr/>
        </p:nvSpPr>
        <p:spPr>
          <a:xfrm>
            <a:off x="4138742" y="296206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F47B67-1B2D-0560-6DA4-E39D9F3C3650}"/>
              </a:ext>
            </a:extLst>
          </p:cNvPr>
          <p:cNvSpPr/>
          <p:nvPr/>
        </p:nvSpPr>
        <p:spPr>
          <a:xfrm>
            <a:off x="6370627" y="2962060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412129-78F2-2F03-B384-6425A6D45E6B}"/>
              </a:ext>
            </a:extLst>
          </p:cNvPr>
          <p:cNvSpPr/>
          <p:nvPr/>
        </p:nvSpPr>
        <p:spPr>
          <a:xfrm>
            <a:off x="8602512" y="2868194"/>
            <a:ext cx="1895012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44F07-A28C-DC49-9519-B859ABE35284}"/>
              </a:ext>
            </a:extLst>
          </p:cNvPr>
          <p:cNvSpPr txBox="1"/>
          <p:nvPr/>
        </p:nvSpPr>
        <p:spPr>
          <a:xfrm>
            <a:off x="1901406" y="5340992"/>
            <a:ext cx="193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Hak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Cipta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C5682D-7CCE-8688-6DB6-7CAE5D3E7CAC}"/>
              </a:ext>
            </a:extLst>
          </p:cNvPr>
          <p:cNvSpPr txBox="1"/>
          <p:nvPr/>
        </p:nvSpPr>
        <p:spPr>
          <a:xfrm>
            <a:off x="4141204" y="5334192"/>
            <a:ext cx="193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Hak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Paten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0EFD18-65B3-DB97-0CEB-D2DA36E8CFF6}"/>
              </a:ext>
            </a:extLst>
          </p:cNvPr>
          <p:cNvSpPr txBox="1"/>
          <p:nvPr/>
        </p:nvSpPr>
        <p:spPr>
          <a:xfrm>
            <a:off x="6348412" y="5381084"/>
            <a:ext cx="193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Hak</a:t>
            </a: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Sewa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E3413-0C59-C826-2CC4-97EF7EC8831E}"/>
              </a:ext>
            </a:extLst>
          </p:cNvPr>
          <p:cNvSpPr txBox="1"/>
          <p:nvPr/>
        </p:nvSpPr>
        <p:spPr>
          <a:xfrm>
            <a:off x="8661000" y="5309916"/>
            <a:ext cx="1939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Franchise</a:t>
            </a:r>
            <a:endParaRPr lang="en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495C709-8EBA-EA96-C0D2-E9F244ACE8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599936" y="1986212"/>
            <a:ext cx="2038943" cy="2931453"/>
          </a:xfrm>
          <a:prstGeom prst="rect">
            <a:avLst/>
          </a:prstGeom>
        </p:spPr>
      </p:pic>
      <p:pic>
        <p:nvPicPr>
          <p:cNvPr id="45" name="Picture 2" descr="Vector next and previous button with arrow right left icon in modern label banner back prev and next button">
            <a:hlinkClick r:id="rId13" action="ppaction://hlinksldjump"/>
            <a:extLst>
              <a:ext uri="{FF2B5EF4-FFF2-40B4-BE49-F238E27FC236}">
                <a16:creationId xmlns:a16="http://schemas.microsoft.com/office/drawing/2014/main" id="{30A6AF32-6677-A948-8984-03F4F8FC3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  <a14:backgroundMark x1="36581" y1="58786" x2="24760" y2="58626"/>
                        <a14:backgroundMark x1="24760" y1="58626" x2="46006" y2="63419"/>
                        <a14:backgroundMark x1="46006" y1="63419" x2="31949" y2="70288"/>
                        <a14:backgroundMark x1="31949" y1="70288" x2="41853" y2="64856"/>
                        <a14:backgroundMark x1="41853" y1="64856" x2="73962" y2="70927"/>
                        <a14:backgroundMark x1="73962" y1="70927" x2="81629" y2="67572"/>
                        <a14:backgroundMark x1="81629" y1="67572" x2="64217" y2="63259"/>
                        <a14:backgroundMark x1="64217" y1="63259" x2="55751" y2="66613"/>
                        <a14:backgroundMark x1="55751" y1="66613" x2="19010" y2="63259"/>
                        <a14:backgroundMark x1="19010" y1="63259" x2="29073" y2="61022"/>
                        <a14:backgroundMark x1="37540" y1="59425" x2="18211" y2="58466"/>
                        <a14:backgroundMark x1="18211" y1="58466" x2="31629" y2="57188"/>
                        <a14:backgroundMark x1="31629" y1="57188" x2="16613" y2="57029"/>
                        <a14:backgroundMark x1="16613" y1="57029" x2="25719" y2="60064"/>
                        <a14:backgroundMark x1="25719" y1="60064" x2="29233" y2="68051"/>
                        <a14:backgroundMark x1="29233" y1="68051" x2="19489" y2="68850"/>
                        <a14:backgroundMark x1="19489" y1="68850" x2="36901" y2="70447"/>
                        <a14:backgroundMark x1="36901" y1="70447" x2="48722" y2="69649"/>
                        <a14:backgroundMark x1="48722" y1="69649" x2="67093" y2="77636"/>
                        <a14:backgroundMark x1="67093" y1="77636" x2="60224" y2="72364"/>
                        <a14:backgroundMark x1="60224" y1="72364" x2="15974" y2="61821"/>
                        <a14:backgroundMark x1="15974" y1="61821" x2="23163" y2="69010"/>
                        <a14:backgroundMark x1="23163" y1="69010" x2="19808" y2="77796"/>
                        <a14:backgroundMark x1="19808" y1="77796" x2="19808" y2="77796"/>
                        <a14:backgroundMark x1="40575" y1="70927" x2="29712" y2="73482"/>
                        <a14:backgroundMark x1="29712" y1="73482" x2="35783" y2="78594"/>
                        <a14:backgroundMark x1="35783" y1="78594" x2="27636" y2="76677"/>
                        <a14:backgroundMark x1="27636" y1="76677" x2="39617" y2="64377"/>
                        <a14:backgroundMark x1="39617" y1="64377" x2="32588" y2="58946"/>
                        <a14:backgroundMark x1="32588" y1="58946" x2="25719" y2="66773"/>
                        <a14:backgroundMark x1="25719" y1="66773" x2="23962" y2="75240"/>
                        <a14:backgroundMark x1="23962" y1="75240" x2="35942" y2="75080"/>
                        <a14:backgroundMark x1="35942" y1="75080" x2="34665" y2="76198"/>
                        <a14:backgroundMark x1="32109" y1="56550" x2="31629" y2="56070"/>
                        <a14:backgroundMark x1="32588" y1="55591" x2="32588" y2="57029"/>
                        <a14:backgroundMark x1="32428" y1="57508" x2="32428" y2="57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21273" r="59958" b="53745"/>
          <a:stretch/>
        </p:blipFill>
        <p:spPr bwMode="auto">
          <a:xfrm>
            <a:off x="11549554" y="6161454"/>
            <a:ext cx="555751" cy="5545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Vector next and previous button with arrow right left icon in modern label banner back prev and next button">
            <a:hlinkClick r:id="rId16" action="ppaction://hlinksldjump"/>
            <a:extLst>
              <a:ext uri="{FF2B5EF4-FFF2-40B4-BE49-F238E27FC236}">
                <a16:creationId xmlns:a16="http://schemas.microsoft.com/office/drawing/2014/main" id="{9605E69D-2AA6-0CBC-4392-890255217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1470" y1="59904" x2="22524" y2="65815"/>
                        <a14:foregroundMark x1="22524" y1="65815" x2="32588" y2="64058"/>
                        <a14:foregroundMark x1="32588" y1="64058" x2="32907" y2="62141"/>
                        <a14:foregroundMark x1="27476" y1="56230" x2="18051" y2="61342"/>
                        <a14:foregroundMark x1="18051" y1="61342" x2="20927" y2="72843"/>
                        <a14:foregroundMark x1="20927" y1="72843" x2="31629" y2="76198"/>
                        <a14:foregroundMark x1="31629" y1="76198" x2="37859" y2="70128"/>
                        <a14:foregroundMark x1="37859" y1="70128" x2="39137" y2="61981"/>
                        <a14:foregroundMark x1="39137" y1="61981" x2="32748" y2="56390"/>
                        <a14:foregroundMark x1="32748" y1="56390" x2="27316" y2="56230"/>
                        <a14:foregroundMark x1="54633" y1="65176" x2="54633" y2="66613"/>
                        <a14:foregroundMark x1="59585" y1="65176" x2="58466" y2="65335"/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53648" r="59593" b="22232"/>
          <a:stretch/>
        </p:blipFill>
        <p:spPr bwMode="auto">
          <a:xfrm>
            <a:off x="10888541" y="6150446"/>
            <a:ext cx="643284" cy="574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9F2F5-62C4-7187-4552-F68F58CC45C4}"/>
              </a:ext>
            </a:extLst>
          </p:cNvPr>
          <p:cNvSpPr txBox="1"/>
          <p:nvPr/>
        </p:nvSpPr>
        <p:spPr>
          <a:xfrm>
            <a:off x="2363368" y="2072347"/>
            <a:ext cx="751192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 fontAlgn="base">
              <a:lnSpc>
                <a:spcPct val="150000"/>
              </a:lnSpc>
              <a:tabLst>
                <a:tab pos="457200" algn="l"/>
              </a:tabLst>
            </a:pPr>
            <a:r>
              <a:rPr lang="en-ID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r>
              <a:rPr lang="en-ID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Tetap</a:t>
            </a:r>
            <a:r>
              <a:rPr lang="en-ID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/</a:t>
            </a:r>
            <a:r>
              <a:rPr lang="en-ID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Tidak</a:t>
            </a:r>
            <a:r>
              <a:rPr lang="en-ID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Lancar</a:t>
            </a:r>
            <a:r>
              <a:rPr lang="en-ID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Tidak</a:t>
            </a:r>
            <a:r>
              <a:rPr lang="en-ID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Berwujud</a:t>
            </a:r>
            <a:endParaRPr lang="en-ID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074" name="Picture 2" descr="Free vector house for rent abstract concept vector illustration. booking house online, best rental property, real estate service, accommodation marketplace, rental listing, monthly rent abstract metaphor.">
            <a:extLst>
              <a:ext uri="{FF2B5EF4-FFF2-40B4-BE49-F238E27FC236}">
                <a16:creationId xmlns:a16="http://schemas.microsoft.com/office/drawing/2014/main" id="{5C91A1AB-38B9-BA0B-9F65-89BF156D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2748" y1="59744" x2="25240" y2="65974"/>
                        <a14:foregroundMark x1="25240" y1="65974" x2="31629" y2="74760"/>
                        <a14:foregroundMark x1="31629" y1="74760" x2="31470" y2="62939"/>
                        <a14:foregroundMark x1="31470" y1="62939" x2="23802" y2="67093"/>
                        <a14:foregroundMark x1="23802" y1="67093" x2="18371" y2="60224"/>
                        <a14:foregroundMark x1="18371" y1="60224" x2="18690" y2="73642"/>
                        <a14:foregroundMark x1="18690" y1="73642" x2="18530" y2="64058"/>
                        <a14:foregroundMark x1="18530" y1="64058" x2="36901" y2="58466"/>
                        <a14:foregroundMark x1="36901" y1="58466" x2="39297" y2="68530"/>
                        <a14:foregroundMark x1="39297" y1="68530" x2="52077" y2="53035"/>
                        <a14:foregroundMark x1="52077" y1="53035" x2="29872" y2="58786"/>
                        <a14:foregroundMark x1="29872" y1="58786" x2="32268" y2="70447"/>
                        <a14:foregroundMark x1="32268" y1="70447" x2="46486" y2="67891"/>
                        <a14:foregroundMark x1="46486" y1="67891" x2="46006" y2="68371"/>
                        <a14:foregroundMark x1="22843" y1="68850" x2="30351" y2="77316"/>
                        <a14:foregroundMark x1="30351" y1="77316" x2="40895" y2="77796"/>
                        <a14:foregroundMark x1="40895" y1="77796" x2="45687" y2="75399"/>
                        <a14:foregroundMark x1="38978" y1="74281" x2="40895" y2="746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069" y="3095052"/>
            <a:ext cx="2334908" cy="233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ree vector patent law concept illustration">
            <a:extLst>
              <a:ext uri="{FF2B5EF4-FFF2-40B4-BE49-F238E27FC236}">
                <a16:creationId xmlns:a16="http://schemas.microsoft.com/office/drawing/2014/main" id="{0736DD1C-E9A8-E5FE-AEAF-2C4C3BEA1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190" y="3429735"/>
            <a:ext cx="1665541" cy="166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hoto a padlock protects the book in a concept with copyright text and symbol">
            <a:extLst>
              <a:ext uri="{FF2B5EF4-FFF2-40B4-BE49-F238E27FC236}">
                <a16:creationId xmlns:a16="http://schemas.microsoft.com/office/drawing/2014/main" id="{FC84FD25-A644-980B-145F-1AD247645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0" t="1996" r="7227" b="4163"/>
          <a:stretch/>
        </p:blipFill>
        <p:spPr bwMode="auto">
          <a:xfrm>
            <a:off x="2091690" y="3431924"/>
            <a:ext cx="1663497" cy="162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Free vector franchise isometric concept icons set with building and brand symbols illustration">
            <a:extLst>
              <a:ext uri="{FF2B5EF4-FFF2-40B4-BE49-F238E27FC236}">
                <a16:creationId xmlns:a16="http://schemas.microsoft.com/office/drawing/2014/main" id="{CC8C3687-DA31-500A-D3D4-0A94BA7C449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30885" y="3410430"/>
            <a:ext cx="1649481" cy="168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hlinkClick r:id="rId23" action="ppaction://hlinksldjump"/>
            <a:extLst>
              <a:ext uri="{FF2B5EF4-FFF2-40B4-BE49-F238E27FC236}">
                <a16:creationId xmlns:a16="http://schemas.microsoft.com/office/drawing/2014/main" id="{67095613-469D-7D01-F118-B82649594A2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/>
            <a:extLst>
              <a:ext uri="{FF2B5EF4-FFF2-40B4-BE49-F238E27FC236}">
                <a16:creationId xmlns:a16="http://schemas.microsoft.com/office/drawing/2014/main" id="{6F71BA7E-4B9E-182D-689C-26752238B76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14" name="Rectangle: Rounded Corners 13">
            <a:hlinkClick r:id="rId26" action="ppaction://hlinksldjump"/>
            <a:extLst>
              <a:ext uri="{FF2B5EF4-FFF2-40B4-BE49-F238E27FC236}">
                <a16:creationId xmlns:a16="http://schemas.microsoft.com/office/drawing/2014/main" id="{BB9011AA-4F48-7527-D501-321B91AFD6C7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056D6ACC-BDA8-497A-F713-567A009818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sp>
        <p:nvSpPr>
          <p:cNvPr id="2" name="Rectangle: Rounded Corners 1">
            <a:hlinkClick r:id="rId28" action="ppaction://hlinksldjump"/>
            <a:extLst>
              <a:ext uri="{FF2B5EF4-FFF2-40B4-BE49-F238E27FC236}">
                <a16:creationId xmlns:a16="http://schemas.microsoft.com/office/drawing/2014/main" id="{C1A225DA-2511-0ABA-35E7-B89F7B76C0C7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hlinkClick r:id="rId29" action="ppaction://hlinksldjump"/>
            <a:extLst>
              <a:ext uri="{FF2B5EF4-FFF2-40B4-BE49-F238E27FC236}">
                <a16:creationId xmlns:a16="http://schemas.microsoft.com/office/drawing/2014/main" id="{DD81C7AE-78E1-24F3-87F9-11007EABFD92}"/>
              </a:ext>
            </a:extLst>
          </p:cNvPr>
          <p:cNvSpPr/>
          <p:nvPr/>
        </p:nvSpPr>
        <p:spPr>
          <a:xfrm>
            <a:off x="2772944" y="159277"/>
            <a:ext cx="1607713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8" action="ppaction://hlinksldjump"/>
            <a:extLst>
              <a:ext uri="{FF2B5EF4-FFF2-40B4-BE49-F238E27FC236}">
                <a16:creationId xmlns:a16="http://schemas.microsoft.com/office/drawing/2014/main" id="{B52296DE-47C4-8870-36B2-9058E4FBDF10}"/>
              </a:ext>
            </a:extLst>
          </p:cNvPr>
          <p:cNvSpPr/>
          <p:nvPr/>
        </p:nvSpPr>
        <p:spPr>
          <a:xfrm>
            <a:off x="4455212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hlinkClick r:id="rId30" action="ppaction://hlinksldjump"/>
            <a:extLst>
              <a:ext uri="{FF2B5EF4-FFF2-40B4-BE49-F238E27FC236}">
                <a16:creationId xmlns:a16="http://schemas.microsoft.com/office/drawing/2014/main" id="{EAF8AE1C-36FB-C6B8-81CE-8C0E2973822B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51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31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347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2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4</a:t>
            </a:r>
            <a:endParaRPr lang="en-ID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1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Contoh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Tetap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Berwujud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79" name="TextBox 78">
            <a:hlinkClick r:id="rId11" action="ppaction://hlinksldjump"/>
            <a:extLst>
              <a:ext uri="{FF2B5EF4-FFF2-40B4-BE49-F238E27FC236}">
                <a16:creationId xmlns:a16="http://schemas.microsoft.com/office/drawing/2014/main" id="{2A6A8366-B8CB-4CEF-8980-F2F2FB635E3A}"/>
              </a:ext>
            </a:extLst>
          </p:cNvPr>
          <p:cNvSpPr txBox="1"/>
          <p:nvPr/>
        </p:nvSpPr>
        <p:spPr>
          <a:xfrm>
            <a:off x="-14920" y="336532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Bab 3</a:t>
            </a:r>
            <a:endParaRPr lang="en-ID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7E2EB59-1894-4201-9383-3F6953568A9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359162" y="447591"/>
            <a:ext cx="2038943" cy="293145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EED021-32C6-EDBD-E351-B3A77E66D81A}"/>
              </a:ext>
            </a:extLst>
          </p:cNvPr>
          <p:cNvSpPr/>
          <p:nvPr/>
        </p:nvSpPr>
        <p:spPr>
          <a:xfrm>
            <a:off x="4127294" y="3155840"/>
            <a:ext cx="4177219" cy="234785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495C709-8EBA-EA96-C0D2-E9F244ACE8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1599936" y="1986212"/>
            <a:ext cx="2038943" cy="2931453"/>
          </a:xfrm>
          <a:prstGeom prst="rect">
            <a:avLst/>
          </a:prstGeom>
        </p:spPr>
      </p:pic>
      <p:pic>
        <p:nvPicPr>
          <p:cNvPr id="46" name="Picture 2" descr="Vector next and previous button with arrow right left icon in modern label banner back prev and next button">
            <a:hlinkClick r:id="rId13" action="ppaction://hlinksldjump"/>
            <a:extLst>
              <a:ext uri="{FF2B5EF4-FFF2-40B4-BE49-F238E27FC236}">
                <a16:creationId xmlns:a16="http://schemas.microsoft.com/office/drawing/2014/main" id="{9605E69D-2AA6-0CBC-4392-890255217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1470" y1="59904" x2="22524" y2="65815"/>
                        <a14:foregroundMark x1="22524" y1="65815" x2="32588" y2="64058"/>
                        <a14:foregroundMark x1="32588" y1="64058" x2="32907" y2="62141"/>
                        <a14:foregroundMark x1="27476" y1="56230" x2="18051" y2="61342"/>
                        <a14:foregroundMark x1="18051" y1="61342" x2="20927" y2="72843"/>
                        <a14:foregroundMark x1="20927" y1="72843" x2="31629" y2="76198"/>
                        <a14:foregroundMark x1="31629" y1="76198" x2="37859" y2="70128"/>
                        <a14:foregroundMark x1="37859" y1="70128" x2="39137" y2="61981"/>
                        <a14:foregroundMark x1="39137" y1="61981" x2="32748" y2="56390"/>
                        <a14:foregroundMark x1="32748" y1="56390" x2="27316" y2="56230"/>
                        <a14:foregroundMark x1="54633" y1="65176" x2="54633" y2="66613"/>
                        <a14:foregroundMark x1="59585" y1="65176" x2="58466" y2="65335"/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53648" r="59593" b="22232"/>
          <a:stretch/>
        </p:blipFill>
        <p:spPr bwMode="auto">
          <a:xfrm>
            <a:off x="11208432" y="6173169"/>
            <a:ext cx="643284" cy="57459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9F2F5-62C4-7187-4552-F68F58CC45C4}"/>
              </a:ext>
            </a:extLst>
          </p:cNvPr>
          <p:cNvSpPr txBox="1"/>
          <p:nvPr/>
        </p:nvSpPr>
        <p:spPr>
          <a:xfrm>
            <a:off x="2988677" y="1999187"/>
            <a:ext cx="647209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fontAlgn="base">
              <a:lnSpc>
                <a:spcPct val="150000"/>
              </a:lnSpc>
              <a:tabLst>
                <a:tab pos="457200" algn="l"/>
              </a:tabLst>
            </a:pPr>
            <a:r>
              <a:rPr lang="en-ID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Investasi</a:t>
            </a:r>
            <a:r>
              <a:rPr lang="en-ID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Jangka</a:t>
            </a:r>
            <a:r>
              <a:rPr lang="en-ID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Panjang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387914-D5A2-C641-BDF6-D0AE1C6489E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21" y="3365326"/>
            <a:ext cx="3390402" cy="2020099"/>
          </a:xfrm>
          <a:prstGeom prst="rect">
            <a:avLst/>
          </a:prstGeom>
          <a:noFill/>
        </p:spPr>
      </p:pic>
      <p:pic>
        <p:nvPicPr>
          <p:cNvPr id="10" name="Picture 9">
            <a:hlinkClick r:id="rId17" action="ppaction://hlinksldjump"/>
            <a:extLst>
              <a:ext uri="{FF2B5EF4-FFF2-40B4-BE49-F238E27FC236}">
                <a16:creationId xmlns:a16="http://schemas.microsoft.com/office/drawing/2014/main" id="{8B2B3890-3CAC-42DC-202E-652F826E8A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/>
            <a:extLst>
              <a:ext uri="{FF2B5EF4-FFF2-40B4-BE49-F238E27FC236}">
                <a16:creationId xmlns:a16="http://schemas.microsoft.com/office/drawing/2014/main" id="{15E52993-6680-90C8-8175-2D0345931A9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14" name="Rectangle: Rounded Corners 13">
            <a:hlinkClick r:id="rId20" action="ppaction://hlinksldjump"/>
            <a:extLst>
              <a:ext uri="{FF2B5EF4-FFF2-40B4-BE49-F238E27FC236}">
                <a16:creationId xmlns:a16="http://schemas.microsoft.com/office/drawing/2014/main" id="{9A864F50-AAD9-5B58-F8CB-383100ED1E99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C9AD8F32-4B44-EFD5-5B0B-57718E78CB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sp>
        <p:nvSpPr>
          <p:cNvPr id="2" name="Rectangle: Rounded Corners 1">
            <a:hlinkClick r:id="rId22" action="ppaction://hlinksldjump"/>
            <a:extLst>
              <a:ext uri="{FF2B5EF4-FFF2-40B4-BE49-F238E27FC236}">
                <a16:creationId xmlns:a16="http://schemas.microsoft.com/office/drawing/2014/main" id="{FD622742-19D9-93C0-FE2F-79897A0C9454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hlinkClick r:id="rId23" action="ppaction://hlinksldjump"/>
            <a:extLst>
              <a:ext uri="{FF2B5EF4-FFF2-40B4-BE49-F238E27FC236}">
                <a16:creationId xmlns:a16="http://schemas.microsoft.com/office/drawing/2014/main" id="{67B4FAD6-1E57-736E-E30C-CB25FA10235A}"/>
              </a:ext>
            </a:extLst>
          </p:cNvPr>
          <p:cNvSpPr/>
          <p:nvPr/>
        </p:nvSpPr>
        <p:spPr>
          <a:xfrm>
            <a:off x="2772944" y="159277"/>
            <a:ext cx="1607713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8" action="ppaction://hlinksldjump"/>
            <a:extLst>
              <a:ext uri="{FF2B5EF4-FFF2-40B4-BE49-F238E27FC236}">
                <a16:creationId xmlns:a16="http://schemas.microsoft.com/office/drawing/2014/main" id="{E2BCF97A-5E5D-D5FA-D82E-702CDCCDC14E}"/>
              </a:ext>
            </a:extLst>
          </p:cNvPr>
          <p:cNvSpPr/>
          <p:nvPr/>
        </p:nvSpPr>
        <p:spPr>
          <a:xfrm>
            <a:off x="4455212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hlinkClick r:id="rId24" action="ppaction://hlinksldjump"/>
            <a:extLst>
              <a:ext uri="{FF2B5EF4-FFF2-40B4-BE49-F238E27FC236}">
                <a16:creationId xmlns:a16="http://schemas.microsoft.com/office/drawing/2014/main" id="{86ACA831-1E54-61E7-7DCC-FE676D4BE1B5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237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5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347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5750313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2216340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hlinkClick r:id="rId8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0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B3EC56-FE5E-4C1B-AB5C-55A5916BEFA4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3A065D7-38C3-437C-8F95-A0A42B6E8B2F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134F1F9-3AB7-43EB-B7CF-7F87D251586D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Quiz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EBF2BD93-7DB3-4E94-AF9D-8919482E9CA0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A66671-F6B9-45A8-9E4B-F776AD6D57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4980" r="55819" b="63563"/>
          <a:stretch/>
        </p:blipFill>
        <p:spPr>
          <a:xfrm>
            <a:off x="1888288" y="4755808"/>
            <a:ext cx="1921936" cy="171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5A428-CE3B-4440-BF60-EEF58AD1D03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5" t="6456" r="14497" b="65291"/>
          <a:stretch/>
        </p:blipFill>
        <p:spPr>
          <a:xfrm>
            <a:off x="4062350" y="4717316"/>
            <a:ext cx="1907007" cy="1811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26E96-285C-4BAD-B077-E28361E7F4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2" t="36609" r="14056" b="26484"/>
          <a:stretch/>
        </p:blipFill>
        <p:spPr>
          <a:xfrm>
            <a:off x="8979099" y="4602396"/>
            <a:ext cx="1758137" cy="1976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4A19D-D2A3-479B-9720-034CAACE851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t="40092" r="53505" b="28215"/>
          <a:stretch/>
        </p:blipFill>
        <p:spPr>
          <a:xfrm>
            <a:off x="6862419" y="4776667"/>
            <a:ext cx="1566636" cy="1693068"/>
          </a:xfrm>
          <a:prstGeom prst="rect">
            <a:avLst/>
          </a:prstGeom>
        </p:spPr>
      </p:pic>
      <p:sp>
        <p:nvSpPr>
          <p:cNvPr id="2" name="Rectangle: Rounded Corners 1">
            <a:hlinkClick r:id="rId13" action="ppaction://hlinksldjump"/>
            <a:extLst>
              <a:ext uri="{FF2B5EF4-FFF2-40B4-BE49-F238E27FC236}">
                <a16:creationId xmlns:a16="http://schemas.microsoft.com/office/drawing/2014/main" id="{1989F7AD-8DAE-EAEC-94ED-AFF38E721DA8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: Rounded Corners 5">
            <a:hlinkClick r:id="rId14" action="ppaction://hlinksldjump"/>
            <a:extLst>
              <a:ext uri="{FF2B5EF4-FFF2-40B4-BE49-F238E27FC236}">
                <a16:creationId xmlns:a16="http://schemas.microsoft.com/office/drawing/2014/main" id="{29EF8178-2BE6-02CD-FC52-59F227E8EA96}"/>
              </a:ext>
            </a:extLst>
          </p:cNvPr>
          <p:cNvSpPr/>
          <p:nvPr/>
        </p:nvSpPr>
        <p:spPr>
          <a:xfrm>
            <a:off x="2784391" y="141666"/>
            <a:ext cx="1536065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: Rounded Corners 7">
            <a:hlinkClick r:id="rId15" action="ppaction://hlinksldjump"/>
            <a:extLst>
              <a:ext uri="{FF2B5EF4-FFF2-40B4-BE49-F238E27FC236}">
                <a16:creationId xmlns:a16="http://schemas.microsoft.com/office/drawing/2014/main" id="{6FE32AC2-9D6E-886F-9952-774FBCBF9D4C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: Rounded Corners 9">
            <a:hlinkClick r:id="" action="ppaction://noaction">
              <a:snd r:embed="rId6" name="mixkit-select-click-1109.wav"/>
            </a:hlinkClick>
            <a:extLst>
              <a:ext uri="{FF2B5EF4-FFF2-40B4-BE49-F238E27FC236}">
                <a16:creationId xmlns:a16="http://schemas.microsoft.com/office/drawing/2014/main" id="{D8903EBC-C4B5-EC26-F758-970956845D67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9B4CF-481B-EBB9-37ED-F764D4009600}"/>
              </a:ext>
            </a:extLst>
          </p:cNvPr>
          <p:cNvGrpSpPr/>
          <p:nvPr/>
        </p:nvGrpSpPr>
        <p:grpSpPr>
          <a:xfrm>
            <a:off x="5455650" y="2734836"/>
            <a:ext cx="1406769" cy="878392"/>
            <a:chOff x="5455650" y="2837362"/>
            <a:chExt cx="1406769" cy="8783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1700E88-106A-8070-245D-13EA921380A8}"/>
                </a:ext>
              </a:extLst>
            </p:cNvPr>
            <p:cNvSpPr/>
            <p:nvPr/>
          </p:nvSpPr>
          <p:spPr>
            <a:xfrm>
              <a:off x="5455650" y="2837362"/>
              <a:ext cx="1406769" cy="878392"/>
            </a:xfrm>
            <a:prstGeom prst="roundRect">
              <a:avLst/>
            </a:prstGeom>
            <a:solidFill>
              <a:srgbClr val="014B3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" name="Isosceles Triangle 14">
              <a:hlinkClick r:id="rId16"/>
              <a:extLst>
                <a:ext uri="{FF2B5EF4-FFF2-40B4-BE49-F238E27FC236}">
                  <a16:creationId xmlns:a16="http://schemas.microsoft.com/office/drawing/2014/main" id="{A86DC3AF-35C0-30AE-E5FD-F5F00987B07B}"/>
                </a:ext>
              </a:extLst>
            </p:cNvPr>
            <p:cNvSpPr/>
            <p:nvPr/>
          </p:nvSpPr>
          <p:spPr>
            <a:xfrm rot="5400000">
              <a:off x="6022474" y="3066192"/>
              <a:ext cx="451436" cy="434956"/>
            </a:xfrm>
            <a:prstGeom prst="triangle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C964176-D424-BCBB-1649-3079723AD318}"/>
              </a:ext>
            </a:extLst>
          </p:cNvPr>
          <p:cNvSpPr txBox="1"/>
          <p:nvPr/>
        </p:nvSpPr>
        <p:spPr>
          <a:xfrm>
            <a:off x="3634871" y="3825881"/>
            <a:ext cx="522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Klik</a:t>
            </a:r>
            <a:r>
              <a:rPr lang="en-US" sz="14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tombol</a:t>
            </a:r>
            <a:r>
              <a:rPr lang="en-US" sz="14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en-US" sz="1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atas</a:t>
            </a:r>
            <a:r>
              <a:rPr lang="en-US" sz="14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US" sz="14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Quiz</a:t>
            </a:r>
            <a:endParaRPr lang="en-ID" sz="1400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Rectangle: Rounded Corners 30">
            <a:hlinkClick r:id="rId17" action="ppaction://hlinksldjump"/>
            <a:extLst>
              <a:ext uri="{FF2B5EF4-FFF2-40B4-BE49-F238E27FC236}">
                <a16:creationId xmlns:a16="http://schemas.microsoft.com/office/drawing/2014/main" id="{38A0D6E7-2964-EC86-18A4-7F194AACF4FB}"/>
              </a:ext>
            </a:extLst>
          </p:cNvPr>
          <p:cNvSpPr/>
          <p:nvPr/>
        </p:nvSpPr>
        <p:spPr>
          <a:xfrm>
            <a:off x="10851786" y="61797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Keluar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18" action="ppaction://hlinksldjump"/>
            <a:extLst>
              <a:ext uri="{FF2B5EF4-FFF2-40B4-BE49-F238E27FC236}">
                <a16:creationId xmlns:a16="http://schemas.microsoft.com/office/drawing/2014/main" id="{449158E8-D182-DE32-A946-FC188D882D94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A4695F72-6FD5-9012-50B6-9AEAD9B181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519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0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34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20865-AAC2-4764-861A-F34592A32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149" y="-832036"/>
            <a:ext cx="1419977" cy="79935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8676DC-2DB3-40EA-8A27-2412B02A6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2019">
            <a:off x="9751301" y="4586495"/>
            <a:ext cx="4543010" cy="45430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: Rounded Corners 20">
            <a:hlinkClick r:id="rId10" action="ppaction://hlinksldjump">
              <a:snd r:embed="rId11" name="mixkit-quick-win-video-game-notification-269.wav"/>
            </a:hlinkClick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363133" y="1327150"/>
            <a:ext cx="3614174" cy="900895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defTabSz="581025"/>
            <a:r>
              <a:rPr lang="en-US" sz="24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PETUNJUK</a:t>
            </a:r>
            <a:endParaRPr lang="en-ID" sz="24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: Rounded Corners 21">
            <a:hlinkClick r:id="rId12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1363133" y="2633109"/>
            <a:ext cx="3582610" cy="936035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KOMPETENSI DASAR</a:t>
            </a:r>
            <a:endParaRPr lang="en-ID" sz="24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: Rounded Corners 22">
            <a:hlinkClick r:id="rId13" action="ppaction://hlinksldjump"/>
            <a:extLst>
              <a:ext uri="{FF2B5EF4-FFF2-40B4-BE49-F238E27FC236}">
                <a16:creationId xmlns:a16="http://schemas.microsoft.com/office/drawing/2014/main" id="{1B9032C8-2109-48D3-BF6C-8916102BFF01}"/>
              </a:ext>
            </a:extLst>
          </p:cNvPr>
          <p:cNvSpPr/>
          <p:nvPr/>
        </p:nvSpPr>
        <p:spPr>
          <a:xfrm>
            <a:off x="1363133" y="3927846"/>
            <a:ext cx="3582610" cy="900894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9263">
              <a:tabLst>
                <a:tab pos="92075" algn="l"/>
                <a:tab pos="174625" algn="l"/>
              </a:tabLst>
            </a:pPr>
            <a:r>
              <a:rPr lang="en-US" sz="24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MATERI</a:t>
            </a:r>
            <a:endParaRPr lang="en-ID" sz="24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ectangle: Rounded Corners 23">
            <a:hlinkClick r:id="rId14" action="ppaction://hlinksldjump"/>
            <a:extLst>
              <a:ext uri="{FF2B5EF4-FFF2-40B4-BE49-F238E27FC236}">
                <a16:creationId xmlns:a16="http://schemas.microsoft.com/office/drawing/2014/main" id="{6100E423-0E5A-4E50-AB21-42A1C52D24C6}"/>
              </a:ext>
            </a:extLst>
          </p:cNvPr>
          <p:cNvSpPr/>
          <p:nvPr/>
        </p:nvSpPr>
        <p:spPr>
          <a:xfrm>
            <a:off x="4694236" y="5133808"/>
            <a:ext cx="3582611" cy="936035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24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6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" y="5922089"/>
            <a:ext cx="1008634" cy="100863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0A0437-137E-F04F-FEFB-BAE0BC71DFF9}"/>
              </a:ext>
            </a:extLst>
          </p:cNvPr>
          <p:cNvSpPr/>
          <p:nvPr/>
        </p:nvSpPr>
        <p:spPr>
          <a:xfrm>
            <a:off x="4842412" y="210587"/>
            <a:ext cx="2127149" cy="666794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MENU</a:t>
            </a:r>
            <a:endParaRPr lang="en-ID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D9730-AF2D-F4BA-0C06-A2C8202A85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2019">
            <a:off x="7793547" y="5037328"/>
            <a:ext cx="4543010" cy="4543010"/>
          </a:xfrm>
          <a:prstGeom prst="rect">
            <a:avLst/>
          </a:prstGeom>
        </p:spPr>
      </p:pic>
      <p:sp>
        <p:nvSpPr>
          <p:cNvPr id="10" name="Rectangle: Rounded Corners 9">
            <a:hlinkClick r:id="rId18" action="ppaction://hlinksldjump"/>
            <a:extLst>
              <a:ext uri="{FF2B5EF4-FFF2-40B4-BE49-F238E27FC236}">
                <a16:creationId xmlns:a16="http://schemas.microsoft.com/office/drawing/2014/main" id="{CB9EB727-BE60-E1C9-5A66-348B4737E3F5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About</a:t>
            </a:r>
            <a:endParaRPr lang="en-ID" sz="1600" b="1" dirty="0"/>
          </a:p>
        </p:txBody>
      </p:sp>
      <p:pic>
        <p:nvPicPr>
          <p:cNvPr id="12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F6A945EA-6D8D-40AB-4579-FD4758BC1A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sp>
        <p:nvSpPr>
          <p:cNvPr id="2" name="Rectangle: Rounded Corners 1">
            <a:hlinkClick r:id="rId20" action="ppaction://hlinksldjump">
              <a:snd r:embed="rId11" name="mixkit-quick-win-video-game-notification-269.wav"/>
            </a:hlinkClick>
            <a:extLst>
              <a:ext uri="{FF2B5EF4-FFF2-40B4-BE49-F238E27FC236}">
                <a16:creationId xmlns:a16="http://schemas.microsoft.com/office/drawing/2014/main" id="{FC20A3B8-B030-A076-D184-241CBFF20C14}"/>
              </a:ext>
            </a:extLst>
          </p:cNvPr>
          <p:cNvSpPr/>
          <p:nvPr/>
        </p:nvSpPr>
        <p:spPr>
          <a:xfrm>
            <a:off x="7573273" y="1342128"/>
            <a:ext cx="3614174" cy="900895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VIDEO</a:t>
            </a:r>
            <a:endParaRPr lang="en-ID" sz="24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hlinkClick r:id="rId21" action="ppaction://hlinksldjump">
              <a:snd r:embed="rId11" name="mixkit-quick-win-video-game-notification-269.wav"/>
            </a:hlinkClick>
            <a:extLst>
              <a:ext uri="{FF2B5EF4-FFF2-40B4-BE49-F238E27FC236}">
                <a16:creationId xmlns:a16="http://schemas.microsoft.com/office/drawing/2014/main" id="{3D0753B8-3AF9-7824-6F34-039F88FFEC72}"/>
              </a:ext>
            </a:extLst>
          </p:cNvPr>
          <p:cNvSpPr/>
          <p:nvPr/>
        </p:nvSpPr>
        <p:spPr>
          <a:xfrm>
            <a:off x="7642112" y="2558936"/>
            <a:ext cx="3614174" cy="900895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ANIMASI</a:t>
            </a:r>
            <a:endParaRPr lang="en-ID" sz="24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22" action="ppaction://hlinksldjump">
              <a:snd r:embed="rId11" name="mixkit-quick-win-video-game-notification-269.wav"/>
            </a:hlinkClick>
            <a:extLst>
              <a:ext uri="{FF2B5EF4-FFF2-40B4-BE49-F238E27FC236}">
                <a16:creationId xmlns:a16="http://schemas.microsoft.com/office/drawing/2014/main" id="{FBFD2FFA-77FB-65FF-2975-49984174FC40}"/>
              </a:ext>
            </a:extLst>
          </p:cNvPr>
          <p:cNvSpPr/>
          <p:nvPr/>
        </p:nvSpPr>
        <p:spPr>
          <a:xfrm>
            <a:off x="7654598" y="3782080"/>
            <a:ext cx="3614174" cy="900895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	INTERAKSI LINK</a:t>
            </a:r>
            <a:endParaRPr lang="en-ID" sz="24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5AF261-640E-722C-5BC3-F6C1E5202E3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5" t="6328" r="6847" b="11186"/>
          <a:stretch/>
        </p:blipFill>
        <p:spPr>
          <a:xfrm>
            <a:off x="4985940" y="1839882"/>
            <a:ext cx="2422445" cy="2404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6604C-FDBE-7EB6-CFF4-7D45AFF0792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0937" y="1309579"/>
            <a:ext cx="936036" cy="936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8" name="Picture 4" descr="Free vector book with lighbulb cartoon vector icon illustration. object education icon concept isolated premium vector. flat cartoon style">
            <a:extLst>
              <a:ext uri="{FF2B5EF4-FFF2-40B4-BE49-F238E27FC236}">
                <a16:creationId xmlns:a16="http://schemas.microsoft.com/office/drawing/2014/main" id="{BCE2A3BF-7236-8840-3F02-263D8FB28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06" y="2650679"/>
            <a:ext cx="934067" cy="934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vector hand of manager checking notes in notebook. business professional with book planner planning tasks">
            <a:extLst>
              <a:ext uri="{FF2B5EF4-FFF2-40B4-BE49-F238E27FC236}">
                <a16:creationId xmlns:a16="http://schemas.microsoft.com/office/drawing/2014/main" id="{754877C8-74A8-4DF3-4DF5-E628FF56F1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4" t="2781" r="8359" b="659"/>
          <a:stretch/>
        </p:blipFill>
        <p:spPr bwMode="auto">
          <a:xfrm>
            <a:off x="1280937" y="3956638"/>
            <a:ext cx="932244" cy="8701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ree vector flat clapperboard icon">
            <a:extLst>
              <a:ext uri="{FF2B5EF4-FFF2-40B4-BE49-F238E27FC236}">
                <a16:creationId xmlns:a16="http://schemas.microsoft.com/office/drawing/2014/main" id="{0A4B30E3-6298-8497-CAFF-FBE0A989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319" y="1355407"/>
            <a:ext cx="900895" cy="900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vector man shows gesture of a great idea">
            <a:extLst>
              <a:ext uri="{FF2B5EF4-FFF2-40B4-BE49-F238E27FC236}">
                <a16:creationId xmlns:a16="http://schemas.microsoft.com/office/drawing/2014/main" id="{C193B9DA-650A-0B3A-D398-6192DDDA8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319" y="2578832"/>
            <a:ext cx="900896" cy="900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97C0FB8-0614-C129-A026-594ACCF60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319" y="3801706"/>
            <a:ext cx="900896" cy="900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ee vector grades concept illustration">
            <a:extLst>
              <a:ext uri="{FF2B5EF4-FFF2-40B4-BE49-F238E27FC236}">
                <a16:creationId xmlns:a16="http://schemas.microsoft.com/office/drawing/2014/main" id="{9EEA9C39-8AD3-D78C-2D2B-A12ADE8E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651" y="5133808"/>
            <a:ext cx="1008634" cy="1008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1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31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34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7" dur="2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0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9" dur="2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2" dur="2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0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5" dur="2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0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" grpId="0" animBg="1"/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8174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3" y="5750313"/>
            <a:ext cx="1232043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3" y="-2216340"/>
            <a:ext cx="1232043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607312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hlinkClick r:id="rId8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2" y="442780"/>
            <a:ext cx="464843" cy="458625"/>
          </a:xfrm>
          <a:prstGeom prst="rect">
            <a:avLst/>
          </a:prstGeom>
        </p:spPr>
      </p:pic>
      <p:pic>
        <p:nvPicPr>
          <p:cNvPr id="37" name="Picture 36">
            <a:hlinkClick r:id="rId10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26488" cy="10086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B3EC56-FE5E-4C1B-AB5C-55A5916BEFA4}"/>
              </a:ext>
            </a:extLst>
          </p:cNvPr>
          <p:cNvGrpSpPr/>
          <p:nvPr/>
        </p:nvGrpSpPr>
        <p:grpSpPr>
          <a:xfrm>
            <a:off x="4627949" y="1113918"/>
            <a:ext cx="3040785" cy="868715"/>
            <a:chOff x="1944711" y="1113918"/>
            <a:chExt cx="2987897" cy="86871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3A065D7-38C3-437C-8F95-A0A42B6E8B2F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134F1F9-3AB7-43EB-B7CF-7F87D251586D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Quiz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EBF2BD93-7DB3-4E94-AF9D-8919482E9CA0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A66671-F6B9-45A8-9E4B-F776AD6D57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4980" r="55819" b="63563"/>
          <a:stretch/>
        </p:blipFill>
        <p:spPr>
          <a:xfrm>
            <a:off x="1888288" y="4755808"/>
            <a:ext cx="1955956" cy="171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5A428-CE3B-4440-BF60-EEF58AD1D03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5" t="6456" r="14497" b="65291"/>
          <a:stretch/>
        </p:blipFill>
        <p:spPr>
          <a:xfrm>
            <a:off x="4062350" y="4717316"/>
            <a:ext cx="1940762" cy="1811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26E96-285C-4BAD-B077-E28361E7F4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2" t="36609" r="14056" b="26484"/>
          <a:stretch/>
        </p:blipFill>
        <p:spPr>
          <a:xfrm>
            <a:off x="8979099" y="4602396"/>
            <a:ext cx="1789257" cy="1976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24A19D-D2A3-479B-9720-034CAACE851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t="40092" r="53505" b="28215"/>
          <a:stretch/>
        </p:blipFill>
        <p:spPr>
          <a:xfrm>
            <a:off x="6862418" y="4776667"/>
            <a:ext cx="1594367" cy="1693068"/>
          </a:xfrm>
          <a:prstGeom prst="rect">
            <a:avLst/>
          </a:prstGeom>
        </p:spPr>
      </p:pic>
      <p:sp>
        <p:nvSpPr>
          <p:cNvPr id="2" name="Rectangle: Rounded Corners 1">
            <a:hlinkClick r:id="rId13" action="ppaction://hlinksldjump"/>
            <a:extLst>
              <a:ext uri="{FF2B5EF4-FFF2-40B4-BE49-F238E27FC236}">
                <a16:creationId xmlns:a16="http://schemas.microsoft.com/office/drawing/2014/main" id="{1989F7AD-8DAE-EAEC-94ED-AFF38E721DA8}"/>
              </a:ext>
            </a:extLst>
          </p:cNvPr>
          <p:cNvSpPr/>
          <p:nvPr/>
        </p:nvSpPr>
        <p:spPr>
          <a:xfrm>
            <a:off x="1210615" y="141666"/>
            <a:ext cx="1494180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: Rounded Corners 5">
            <a:hlinkClick r:id="rId14" action="ppaction://hlinksldjump"/>
            <a:extLst>
              <a:ext uri="{FF2B5EF4-FFF2-40B4-BE49-F238E27FC236}">
                <a16:creationId xmlns:a16="http://schemas.microsoft.com/office/drawing/2014/main" id="{29EF8178-2BE6-02CD-FC52-59F227E8EA96}"/>
              </a:ext>
            </a:extLst>
          </p:cNvPr>
          <p:cNvSpPr/>
          <p:nvPr/>
        </p:nvSpPr>
        <p:spPr>
          <a:xfrm>
            <a:off x="2818327" y="141666"/>
            <a:ext cx="1506657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: Rounded Corners 7">
            <a:hlinkClick r:id="rId15" action="ppaction://hlinksldjump"/>
            <a:extLst>
              <a:ext uri="{FF2B5EF4-FFF2-40B4-BE49-F238E27FC236}">
                <a16:creationId xmlns:a16="http://schemas.microsoft.com/office/drawing/2014/main" id="{6FE32AC2-9D6E-886F-9952-774FBCBF9D4C}"/>
              </a:ext>
            </a:extLst>
          </p:cNvPr>
          <p:cNvSpPr/>
          <p:nvPr/>
        </p:nvSpPr>
        <p:spPr>
          <a:xfrm>
            <a:off x="4426041" y="141666"/>
            <a:ext cx="1494180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: Rounded Corners 9">
            <a:hlinkClick r:id="" action="ppaction://noaction">
              <a:snd r:embed="rId6" name="mixkit-select-click-1109.wav"/>
            </a:hlinkClick>
            <a:extLst>
              <a:ext uri="{FF2B5EF4-FFF2-40B4-BE49-F238E27FC236}">
                <a16:creationId xmlns:a16="http://schemas.microsoft.com/office/drawing/2014/main" id="{D8903EBC-C4B5-EC26-F758-970956845D67}"/>
              </a:ext>
            </a:extLst>
          </p:cNvPr>
          <p:cNvSpPr/>
          <p:nvPr/>
        </p:nvSpPr>
        <p:spPr>
          <a:xfrm>
            <a:off x="6033754" y="141666"/>
            <a:ext cx="1494180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79B4CF-481B-EBB9-37ED-F764D4009600}"/>
              </a:ext>
            </a:extLst>
          </p:cNvPr>
          <p:cNvGrpSpPr/>
          <p:nvPr/>
        </p:nvGrpSpPr>
        <p:grpSpPr>
          <a:xfrm>
            <a:off x="5455650" y="2734836"/>
            <a:ext cx="1431670" cy="878392"/>
            <a:chOff x="5455650" y="2837362"/>
            <a:chExt cx="1406769" cy="87839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1700E88-106A-8070-245D-13EA921380A8}"/>
                </a:ext>
              </a:extLst>
            </p:cNvPr>
            <p:cNvSpPr/>
            <p:nvPr/>
          </p:nvSpPr>
          <p:spPr>
            <a:xfrm>
              <a:off x="5455650" y="2837362"/>
              <a:ext cx="1406769" cy="878392"/>
            </a:xfrm>
            <a:prstGeom prst="roundRect">
              <a:avLst/>
            </a:prstGeom>
            <a:solidFill>
              <a:srgbClr val="014B3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5" name="Isosceles Triangle 14">
              <a:hlinkClick r:id="rId16"/>
              <a:extLst>
                <a:ext uri="{FF2B5EF4-FFF2-40B4-BE49-F238E27FC236}">
                  <a16:creationId xmlns:a16="http://schemas.microsoft.com/office/drawing/2014/main" id="{A86DC3AF-35C0-30AE-E5FD-F5F00987B07B}"/>
                </a:ext>
              </a:extLst>
            </p:cNvPr>
            <p:cNvSpPr/>
            <p:nvPr/>
          </p:nvSpPr>
          <p:spPr>
            <a:xfrm rot="5400000">
              <a:off x="6022474" y="3066192"/>
              <a:ext cx="451436" cy="434956"/>
            </a:xfrm>
            <a:prstGeom prst="triangle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C964176-D424-BCBB-1649-3079723AD318}"/>
              </a:ext>
            </a:extLst>
          </p:cNvPr>
          <p:cNvSpPr txBox="1"/>
          <p:nvPr/>
        </p:nvSpPr>
        <p:spPr>
          <a:xfrm>
            <a:off x="3634870" y="3825881"/>
            <a:ext cx="5319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Klik</a:t>
            </a:r>
            <a:r>
              <a:rPr lang="en-US" sz="14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tombol</a:t>
            </a:r>
            <a:r>
              <a:rPr lang="en-US" sz="14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di </a:t>
            </a:r>
            <a:r>
              <a:rPr lang="en-US" sz="1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atas</a:t>
            </a:r>
            <a:r>
              <a:rPr lang="en-US" sz="14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untuk</a:t>
            </a:r>
            <a:r>
              <a:rPr lang="en-US" sz="14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Quiz</a:t>
            </a:r>
            <a:endParaRPr lang="en-ID" sz="1400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hlinkClick r:id="rId17" action="ppaction://hlinksldjump"/>
            <a:extLst>
              <a:ext uri="{FF2B5EF4-FFF2-40B4-BE49-F238E27FC236}">
                <a16:creationId xmlns:a16="http://schemas.microsoft.com/office/drawing/2014/main" id="{43661D69-2A82-FF04-3E91-30188A501FF3}"/>
              </a:ext>
            </a:extLst>
          </p:cNvPr>
          <p:cNvSpPr/>
          <p:nvPr/>
        </p:nvSpPr>
        <p:spPr>
          <a:xfrm>
            <a:off x="10851787" y="141666"/>
            <a:ext cx="1017628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3" name="X2Download.app - Sneaky Adventure - Gaming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540ACECA-F059-A683-C7AA-968BEF5E16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4063" y="204329"/>
            <a:ext cx="485342" cy="47690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8A0D6E7-2964-EC86-18A4-7F194AACF4FB}"/>
              </a:ext>
            </a:extLst>
          </p:cNvPr>
          <p:cNvSpPr/>
          <p:nvPr/>
        </p:nvSpPr>
        <p:spPr>
          <a:xfrm>
            <a:off x="10851786" y="6179766"/>
            <a:ext cx="1017628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Keluar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046F071-9BAB-C6F3-500B-3BD9082B7CF5}"/>
              </a:ext>
            </a:extLst>
          </p:cNvPr>
          <p:cNvSpPr/>
          <p:nvPr/>
        </p:nvSpPr>
        <p:spPr>
          <a:xfrm>
            <a:off x="-751876" y="-241792"/>
            <a:ext cx="13692901" cy="7297308"/>
          </a:xfrm>
          <a:prstGeom prst="round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B871E69-C1CA-9215-3394-FF4AF15A27C4}"/>
              </a:ext>
            </a:extLst>
          </p:cNvPr>
          <p:cNvSpPr/>
          <p:nvPr/>
        </p:nvSpPr>
        <p:spPr>
          <a:xfrm>
            <a:off x="2854938" y="1313037"/>
            <a:ext cx="6783455" cy="37014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014B3F"/>
            </a:solidFill>
          </a:ln>
          <a:effectLst>
            <a:outerShdw blurRad="558800" dir="9300000" sx="101000" sy="101000" algn="tl" rotWithShape="0">
              <a:srgbClr val="014B3F">
                <a:alpha val="49000"/>
              </a:srgbClr>
            </a:outerShdw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9F2BE1-BC8F-4C5A-5683-90513C75F460}"/>
              </a:ext>
            </a:extLst>
          </p:cNvPr>
          <p:cNvGrpSpPr/>
          <p:nvPr/>
        </p:nvGrpSpPr>
        <p:grpSpPr>
          <a:xfrm>
            <a:off x="3057289" y="1766804"/>
            <a:ext cx="3037286" cy="2656735"/>
            <a:chOff x="1159244" y="801968"/>
            <a:chExt cx="5458492" cy="469977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1B4A0E0-0C7C-8DC5-D10D-C73AC4106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5" t="6328" r="6847" b="11186"/>
            <a:stretch/>
          </p:blipFill>
          <p:spPr>
            <a:xfrm>
              <a:off x="1968463" y="801968"/>
              <a:ext cx="4649273" cy="4501286"/>
            </a:xfrm>
            <a:prstGeom prst="rect">
              <a:avLst/>
            </a:prstGeom>
          </p:spPr>
        </p:pic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04AD0CA2-0F66-9A5F-9002-3D1831E99259}"/>
                </a:ext>
              </a:extLst>
            </p:cNvPr>
            <p:cNvSpPr/>
            <p:nvPr/>
          </p:nvSpPr>
          <p:spPr>
            <a:xfrm>
              <a:off x="4741831" y="1047158"/>
              <a:ext cx="809219" cy="251137"/>
            </a:xfrm>
            <a:prstGeom prst="roundRect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33EF7C9-15C8-ADF0-6A3D-20CBDB37987E}"/>
                </a:ext>
              </a:extLst>
            </p:cNvPr>
            <p:cNvSpPr/>
            <p:nvPr/>
          </p:nvSpPr>
          <p:spPr>
            <a:xfrm>
              <a:off x="4252434" y="5250607"/>
              <a:ext cx="809219" cy="251137"/>
            </a:xfrm>
            <a:prstGeom prst="roundRect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C7DA703-455C-D337-EB9B-495B14FDDF18}"/>
                </a:ext>
              </a:extLst>
            </p:cNvPr>
            <p:cNvSpPr/>
            <p:nvPr/>
          </p:nvSpPr>
          <p:spPr>
            <a:xfrm>
              <a:off x="5146441" y="1344953"/>
              <a:ext cx="809219" cy="251138"/>
            </a:xfrm>
            <a:prstGeom prst="roundRect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845BE5B-3157-2C0C-FE93-60F77AA9ADB8}"/>
                </a:ext>
              </a:extLst>
            </p:cNvPr>
            <p:cNvSpPr/>
            <p:nvPr/>
          </p:nvSpPr>
          <p:spPr>
            <a:xfrm>
              <a:off x="4613043" y="4948011"/>
              <a:ext cx="809219" cy="251137"/>
            </a:xfrm>
            <a:prstGeom prst="roundRect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F892777-BBA0-29B0-A9BA-E30C6B9634D1}"/>
                </a:ext>
              </a:extLst>
            </p:cNvPr>
            <p:cNvSpPr/>
            <p:nvPr/>
          </p:nvSpPr>
          <p:spPr>
            <a:xfrm>
              <a:off x="5126048" y="5231169"/>
              <a:ext cx="809219" cy="251137"/>
            </a:xfrm>
            <a:prstGeom prst="roundRect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B76A2382-BD3D-31F9-321D-D144448CFCF4}"/>
                </a:ext>
              </a:extLst>
            </p:cNvPr>
            <p:cNvSpPr/>
            <p:nvPr/>
          </p:nvSpPr>
          <p:spPr>
            <a:xfrm>
              <a:off x="1159244" y="3065194"/>
              <a:ext cx="809219" cy="251137"/>
            </a:xfrm>
            <a:prstGeom prst="roundRect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E40DC32F-BA19-4204-ABFC-7C667E708298}"/>
                </a:ext>
              </a:extLst>
            </p:cNvPr>
            <p:cNvSpPr/>
            <p:nvPr/>
          </p:nvSpPr>
          <p:spPr>
            <a:xfrm>
              <a:off x="1159244" y="2498878"/>
              <a:ext cx="809219" cy="251137"/>
            </a:xfrm>
            <a:prstGeom prst="roundRect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EBABE88-3029-A946-E8FB-62314BF426C9}"/>
                </a:ext>
              </a:extLst>
            </p:cNvPr>
            <p:cNvSpPr/>
            <p:nvPr/>
          </p:nvSpPr>
          <p:spPr>
            <a:xfrm>
              <a:off x="1672249" y="2782036"/>
              <a:ext cx="809219" cy="251137"/>
            </a:xfrm>
            <a:prstGeom prst="roundRect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B94B635-DB88-EA32-CFA0-F746BFF28C97}"/>
              </a:ext>
            </a:extLst>
          </p:cNvPr>
          <p:cNvSpPr txBox="1"/>
          <p:nvPr/>
        </p:nvSpPr>
        <p:spPr>
          <a:xfrm>
            <a:off x="6933245" y="1640257"/>
            <a:ext cx="1996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Keluar</a:t>
            </a:r>
            <a:r>
              <a:rPr lang="en-US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en-ID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Rectangle: Rounded Corners 44">
            <a:hlinkClick r:id="" action="ppaction://hlinkshowjump?jump=endshow"/>
            <a:extLst>
              <a:ext uri="{FF2B5EF4-FFF2-40B4-BE49-F238E27FC236}">
                <a16:creationId xmlns:a16="http://schemas.microsoft.com/office/drawing/2014/main" id="{02707BE7-5F56-61E3-E5B4-187891C564C6}"/>
              </a:ext>
            </a:extLst>
          </p:cNvPr>
          <p:cNvSpPr/>
          <p:nvPr/>
        </p:nvSpPr>
        <p:spPr>
          <a:xfrm>
            <a:off x="6686542" y="2441135"/>
            <a:ext cx="970909" cy="1005100"/>
          </a:xfrm>
          <a:prstGeom prst="roundRect">
            <a:avLst/>
          </a:prstGeom>
          <a:solidFill>
            <a:srgbClr val="014B3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haroni" panose="02010803020104030203" pitchFamily="2" charset="-79"/>
                <a:cs typeface="Aharoni" panose="02010803020104030203" pitchFamily="2" charset="-79"/>
              </a:rPr>
              <a:t>Ya</a:t>
            </a:r>
            <a:endParaRPr lang="en-ID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Rectangle: Rounded Corners 45">
            <a:hlinkClick r:id="rId20" action="ppaction://hlinksldjump"/>
            <a:extLst>
              <a:ext uri="{FF2B5EF4-FFF2-40B4-BE49-F238E27FC236}">
                <a16:creationId xmlns:a16="http://schemas.microsoft.com/office/drawing/2014/main" id="{CEA7D9E6-8CCB-C7E3-D48B-73225776A256}"/>
              </a:ext>
            </a:extLst>
          </p:cNvPr>
          <p:cNvSpPr/>
          <p:nvPr/>
        </p:nvSpPr>
        <p:spPr>
          <a:xfrm>
            <a:off x="7913891" y="2441135"/>
            <a:ext cx="970909" cy="1005100"/>
          </a:xfrm>
          <a:prstGeom prst="roundRect">
            <a:avLst/>
          </a:prstGeom>
          <a:solidFill>
            <a:srgbClr val="FEA13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haroni" panose="02010803020104030203" pitchFamily="2" charset="-79"/>
                <a:cs typeface="Aharoni" panose="02010803020104030203" pitchFamily="2" charset="-79"/>
              </a:rPr>
              <a:t>Tidak</a:t>
            </a:r>
            <a:endParaRPr lang="en-ID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985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1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audio>
              <p:cMediaNode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84F020-0A9A-46A5-A6F0-9F6460A12FEC}"/>
              </a:ext>
            </a:extLst>
          </p:cNvPr>
          <p:cNvGrpSpPr/>
          <p:nvPr/>
        </p:nvGrpSpPr>
        <p:grpSpPr>
          <a:xfrm>
            <a:off x="330556" y="412126"/>
            <a:ext cx="465096" cy="244699"/>
            <a:chOff x="304798" y="270457"/>
            <a:chExt cx="433594" cy="2446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710A46-C015-4236-9C77-441D522B25BC}"/>
                </a:ext>
              </a:extLst>
            </p:cNvPr>
            <p:cNvSpPr/>
            <p:nvPr/>
          </p:nvSpPr>
          <p:spPr>
            <a:xfrm>
              <a:off x="309094" y="270457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E8AF3-8E5F-47DE-9F68-97E8C901C4B9}"/>
                </a:ext>
              </a:extLst>
            </p:cNvPr>
            <p:cNvSpPr/>
            <p:nvPr/>
          </p:nvSpPr>
          <p:spPr>
            <a:xfrm>
              <a:off x="306946" y="358462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80AF7C-7463-4EA5-A5B5-3C74B6F4C2C1}"/>
                </a:ext>
              </a:extLst>
            </p:cNvPr>
            <p:cNvSpPr/>
            <p:nvPr/>
          </p:nvSpPr>
          <p:spPr>
            <a:xfrm>
              <a:off x="304798" y="459346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AE76B9-9FA4-41AC-96C1-A4DDB79D4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593"/>
            <a:ext cx="12192000" cy="6858000"/>
          </a:xfrm>
          <a:prstGeom prst="rect">
            <a:avLst/>
          </a:prstGeom>
          <a:noFill/>
        </p:spPr>
      </p:pic>
      <p:sp>
        <p:nvSpPr>
          <p:cNvPr id="28" name="Arrow: Right 27">
            <a:hlinkClick r:id="rId8" action="ppaction://hlinksldjump"/>
            <a:extLst>
              <a:ext uri="{FF2B5EF4-FFF2-40B4-BE49-F238E27FC236}">
                <a16:creationId xmlns:a16="http://schemas.microsoft.com/office/drawing/2014/main" id="{2069E7CC-D4D6-44C7-B1A3-E6A9737BA7EB}"/>
              </a:ext>
            </a:extLst>
          </p:cNvPr>
          <p:cNvSpPr/>
          <p:nvPr/>
        </p:nvSpPr>
        <p:spPr>
          <a:xfrm>
            <a:off x="399246" y="6181846"/>
            <a:ext cx="598630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D14FC1-6E44-48DD-B749-1EC5B223CE3B}"/>
              </a:ext>
            </a:extLst>
          </p:cNvPr>
          <p:cNvSpPr/>
          <p:nvPr/>
        </p:nvSpPr>
        <p:spPr>
          <a:xfrm flipH="1">
            <a:off x="390658" y="6376101"/>
            <a:ext cx="598630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03246-36C9-1979-0378-DDA1A75F7EEC}"/>
              </a:ext>
            </a:extLst>
          </p:cNvPr>
          <p:cNvGrpSpPr/>
          <p:nvPr/>
        </p:nvGrpSpPr>
        <p:grpSpPr>
          <a:xfrm flipH="1">
            <a:off x="3621481" y="899962"/>
            <a:ext cx="4189338" cy="763302"/>
            <a:chOff x="2470598" y="2696411"/>
            <a:chExt cx="4155806" cy="103824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E6D1598-FB0B-7B1C-3A9F-F56E5B147676}"/>
                </a:ext>
              </a:extLst>
            </p:cNvPr>
            <p:cNvSpPr/>
            <p:nvPr/>
          </p:nvSpPr>
          <p:spPr>
            <a:xfrm>
              <a:off x="2470598" y="2696411"/>
              <a:ext cx="3277672" cy="1038247"/>
            </a:xfrm>
            <a:prstGeom prst="roundRect">
              <a:avLst>
                <a:gd name="adj" fmla="val 50000"/>
              </a:avLst>
            </a:prstGeom>
            <a:solidFill>
              <a:srgbClr val="FEA139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Rahayuningtyas</a:t>
              </a:r>
              <a:endParaRPr lang="en-US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4B85F92C-760D-3B8C-B15B-87B6DA812952}"/>
                </a:ext>
              </a:extLst>
            </p:cNvPr>
            <p:cNvSpPr/>
            <p:nvPr/>
          </p:nvSpPr>
          <p:spPr>
            <a:xfrm>
              <a:off x="5585791" y="2770856"/>
              <a:ext cx="1040613" cy="889355"/>
            </a:xfrm>
            <a:prstGeom prst="flowChartConnector">
              <a:avLst/>
            </a:prstGeom>
            <a:solidFill>
              <a:srgbClr val="014B3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haroni" panose="02010803020104030203" pitchFamily="2" charset="-79"/>
                  <a:cs typeface="Aharoni" panose="02010803020104030203" pitchFamily="2" charset="-79"/>
                </a:rPr>
                <a:t>Nama</a:t>
              </a:r>
              <a:endParaRPr lang="en-ID" sz="1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109F68-DC08-CFAF-2F47-3C30EF80E344}"/>
              </a:ext>
            </a:extLst>
          </p:cNvPr>
          <p:cNvGrpSpPr/>
          <p:nvPr/>
        </p:nvGrpSpPr>
        <p:grpSpPr>
          <a:xfrm flipH="1">
            <a:off x="3621482" y="1630213"/>
            <a:ext cx="4189337" cy="763302"/>
            <a:chOff x="2470598" y="2696411"/>
            <a:chExt cx="4155806" cy="1038247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611C8B4-41A6-36D8-BFCC-4D921409965C}"/>
                </a:ext>
              </a:extLst>
            </p:cNvPr>
            <p:cNvSpPr/>
            <p:nvPr/>
          </p:nvSpPr>
          <p:spPr>
            <a:xfrm>
              <a:off x="2470598" y="2696411"/>
              <a:ext cx="3277672" cy="1038247"/>
            </a:xfrm>
            <a:prstGeom prst="roundRect">
              <a:avLst>
                <a:gd name="adj" fmla="val 50000"/>
              </a:avLst>
            </a:prstGeom>
            <a:solidFill>
              <a:srgbClr val="FEA139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Teknologi</a:t>
              </a:r>
              <a:r>
                <a:rPr lang="en-US" b="1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Pendidikan</a:t>
              </a:r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375CF0DB-8B92-6223-1AC8-67EDB68524EE}"/>
                </a:ext>
              </a:extLst>
            </p:cNvPr>
            <p:cNvSpPr/>
            <p:nvPr/>
          </p:nvSpPr>
          <p:spPr>
            <a:xfrm>
              <a:off x="5585790" y="2770856"/>
              <a:ext cx="1040614" cy="889355"/>
            </a:xfrm>
            <a:prstGeom prst="flowChartConnector">
              <a:avLst/>
            </a:prstGeom>
            <a:solidFill>
              <a:srgbClr val="014B3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haroni" panose="02010803020104030203" pitchFamily="2" charset="-79"/>
                  <a:cs typeface="Aharoni" panose="02010803020104030203" pitchFamily="2" charset="-79"/>
                </a:rPr>
                <a:t>Prodi</a:t>
              </a:r>
              <a:endParaRPr lang="en-ID" sz="1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6009F2B-E305-9146-09DF-B3DDF566A303}"/>
              </a:ext>
            </a:extLst>
          </p:cNvPr>
          <p:cNvGrpSpPr/>
          <p:nvPr/>
        </p:nvGrpSpPr>
        <p:grpSpPr>
          <a:xfrm flipH="1">
            <a:off x="3621482" y="2428062"/>
            <a:ext cx="4189337" cy="763302"/>
            <a:chOff x="2470598" y="2696411"/>
            <a:chExt cx="4155808" cy="103824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F0A06DC-63C3-A70C-2B09-6905ECDEB803}"/>
                </a:ext>
              </a:extLst>
            </p:cNvPr>
            <p:cNvSpPr/>
            <p:nvPr/>
          </p:nvSpPr>
          <p:spPr>
            <a:xfrm>
              <a:off x="2470598" y="2696411"/>
              <a:ext cx="3277672" cy="1038247"/>
            </a:xfrm>
            <a:prstGeom prst="roundRect">
              <a:avLst>
                <a:gd name="adj" fmla="val 50000"/>
              </a:avLst>
            </a:prstGeom>
            <a:solidFill>
              <a:srgbClr val="FEA139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rahayunew01@gmail.com</a:t>
              </a:r>
            </a:p>
          </p:txBody>
        </p:sp>
        <p:sp>
          <p:nvSpPr>
            <p:cNvPr id="44" name="Flowchart: Connector 43">
              <a:extLst>
                <a:ext uri="{FF2B5EF4-FFF2-40B4-BE49-F238E27FC236}">
                  <a16:creationId xmlns:a16="http://schemas.microsoft.com/office/drawing/2014/main" id="{3568F5B4-6CB4-A5A1-F25B-4AB7DA276EBC}"/>
                </a:ext>
              </a:extLst>
            </p:cNvPr>
            <p:cNvSpPr/>
            <p:nvPr/>
          </p:nvSpPr>
          <p:spPr>
            <a:xfrm>
              <a:off x="5585791" y="2770856"/>
              <a:ext cx="1040615" cy="889355"/>
            </a:xfrm>
            <a:prstGeom prst="flowChartConnector">
              <a:avLst/>
            </a:prstGeom>
            <a:solidFill>
              <a:srgbClr val="014B3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haroni" panose="02010803020104030203" pitchFamily="2" charset="-79"/>
                  <a:cs typeface="Aharoni" panose="02010803020104030203" pitchFamily="2" charset="-79"/>
                </a:rPr>
                <a:t>email</a:t>
              </a:r>
              <a:endParaRPr lang="en-ID" sz="1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9807444-FA9D-2FC2-5AE9-6072E64D92B0}"/>
              </a:ext>
            </a:extLst>
          </p:cNvPr>
          <p:cNvSpPr txBox="1"/>
          <p:nvPr/>
        </p:nvSpPr>
        <p:spPr>
          <a:xfrm>
            <a:off x="3043267" y="54020"/>
            <a:ext cx="6538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PROFIL PENGEMBANG MEDIA</a:t>
            </a:r>
            <a:endParaRPr lang="en-ID" sz="2800" b="1" dirty="0">
              <a:solidFill>
                <a:schemeClr val="tx1">
                  <a:lumMod val="65000"/>
                  <a:lumOff val="3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4C93F09-0ABB-382F-3893-36E4F68B8A91}"/>
              </a:ext>
            </a:extLst>
          </p:cNvPr>
          <p:cNvGrpSpPr/>
          <p:nvPr/>
        </p:nvGrpSpPr>
        <p:grpSpPr>
          <a:xfrm>
            <a:off x="913494" y="654589"/>
            <a:ext cx="2738697" cy="3075921"/>
            <a:chOff x="1221240" y="679046"/>
            <a:chExt cx="3937697" cy="482452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105E108-38A2-CE5F-3461-710D1EDDD2B4}"/>
                </a:ext>
              </a:extLst>
            </p:cNvPr>
            <p:cNvSpPr/>
            <p:nvPr/>
          </p:nvSpPr>
          <p:spPr>
            <a:xfrm>
              <a:off x="1221240" y="964797"/>
              <a:ext cx="3556500" cy="4538776"/>
            </a:xfrm>
            <a:prstGeom prst="roundRect">
              <a:avLst>
                <a:gd name="adj" fmla="val 8985"/>
              </a:avLst>
            </a:prstGeom>
            <a:solidFill>
              <a:srgbClr val="014B3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sz="1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56543AB-BF99-862B-25F2-CE36A5EFF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227" y="1471595"/>
              <a:ext cx="2664779" cy="3550572"/>
            </a:xfrm>
            <a:prstGeom prst="round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06568E-124B-10D4-EE9C-6F3814EAC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9" t="13143" r="23651" b="17923"/>
            <a:stretch/>
          </p:blipFill>
          <p:spPr>
            <a:xfrm rot="19976884">
              <a:off x="3993130" y="679046"/>
              <a:ext cx="1165807" cy="158509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" name="Picture 4" descr="Cancel">
            <a:hlinkClick r:id="" action="ppaction://hlinkshowjump?jump=previousslide">
              <a:snd r:embed="rId11" name="mixkit-click-error-1110.wav"/>
            </a:hlinkClick>
            <a:extLst>
              <a:ext uri="{FF2B5EF4-FFF2-40B4-BE49-F238E27FC236}">
                <a16:creationId xmlns:a16="http://schemas.microsoft.com/office/drawing/2014/main" id="{7BB7698C-A2EE-A2AC-6B86-000970CA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2689" y="141955"/>
            <a:ext cx="547179" cy="5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0AD0D27F-EDAD-02EC-1E5D-D2B29C58098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5217" y="204329"/>
            <a:ext cx="480273" cy="44774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1C37502-A39B-3ED7-B026-FA5F93BD7A37}"/>
              </a:ext>
            </a:extLst>
          </p:cNvPr>
          <p:cNvGrpSpPr/>
          <p:nvPr/>
        </p:nvGrpSpPr>
        <p:grpSpPr>
          <a:xfrm>
            <a:off x="4599438" y="3528745"/>
            <a:ext cx="2738697" cy="3075921"/>
            <a:chOff x="1221240" y="679046"/>
            <a:chExt cx="3937697" cy="482452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B0DAFDC-A8DE-3947-DA8D-5E65789A9E70}"/>
                </a:ext>
              </a:extLst>
            </p:cNvPr>
            <p:cNvSpPr/>
            <p:nvPr/>
          </p:nvSpPr>
          <p:spPr>
            <a:xfrm>
              <a:off x="1221240" y="964797"/>
              <a:ext cx="3556500" cy="4538776"/>
            </a:xfrm>
            <a:prstGeom prst="roundRect">
              <a:avLst>
                <a:gd name="adj" fmla="val 8985"/>
              </a:avLst>
            </a:prstGeom>
            <a:solidFill>
              <a:srgbClr val="014B3F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sz="1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9E8372A-7117-E7F7-F46B-FF0A0EEC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2" b="1072"/>
            <a:stretch/>
          </p:blipFill>
          <p:spPr>
            <a:xfrm>
              <a:off x="1656227" y="1471595"/>
              <a:ext cx="2664779" cy="3550571"/>
            </a:xfrm>
            <a:prstGeom prst="round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C598582-D2D1-DF2E-6AAE-A5D83DD3D8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9" t="13143" r="23651" b="17923"/>
            <a:stretch/>
          </p:blipFill>
          <p:spPr>
            <a:xfrm rot="19976884">
              <a:off x="3993130" y="679046"/>
              <a:ext cx="1165807" cy="1585098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B5F490-397A-158F-D4AE-E0667B3D4A35}"/>
              </a:ext>
            </a:extLst>
          </p:cNvPr>
          <p:cNvGrpSpPr/>
          <p:nvPr/>
        </p:nvGrpSpPr>
        <p:grpSpPr>
          <a:xfrm flipH="1">
            <a:off x="7373396" y="4016061"/>
            <a:ext cx="4189338" cy="763302"/>
            <a:chOff x="2470598" y="2696411"/>
            <a:chExt cx="4155806" cy="103824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7E8DFC5-DF57-5CCB-9A26-BC6E3719E402}"/>
                </a:ext>
              </a:extLst>
            </p:cNvPr>
            <p:cNvSpPr/>
            <p:nvPr/>
          </p:nvSpPr>
          <p:spPr>
            <a:xfrm>
              <a:off x="2470598" y="2696411"/>
              <a:ext cx="3277672" cy="1038247"/>
            </a:xfrm>
            <a:prstGeom prst="roundRect">
              <a:avLst>
                <a:gd name="adj" fmla="val 50000"/>
              </a:avLst>
            </a:prstGeom>
            <a:solidFill>
              <a:srgbClr val="FEA139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Teguh</a:t>
              </a:r>
              <a:r>
                <a:rPr lang="en-US" b="1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Arie Sandy, M. Pd.</a:t>
              </a:r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3934D862-9165-229C-B0FC-567DE2E218EB}"/>
                </a:ext>
              </a:extLst>
            </p:cNvPr>
            <p:cNvSpPr/>
            <p:nvPr/>
          </p:nvSpPr>
          <p:spPr>
            <a:xfrm>
              <a:off x="5585791" y="2770856"/>
              <a:ext cx="1040613" cy="889355"/>
            </a:xfrm>
            <a:prstGeom prst="flowChartConnector">
              <a:avLst/>
            </a:prstGeom>
            <a:solidFill>
              <a:srgbClr val="014B3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haroni" panose="02010803020104030203" pitchFamily="2" charset="-79"/>
                  <a:cs typeface="Aharoni" panose="02010803020104030203" pitchFamily="2" charset="-79"/>
                </a:rPr>
                <a:t>Nama</a:t>
              </a:r>
              <a:endParaRPr lang="en-ID" sz="1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C1AE40-F52C-A417-9D37-E41D674F8D24}"/>
              </a:ext>
            </a:extLst>
          </p:cNvPr>
          <p:cNvGrpSpPr/>
          <p:nvPr/>
        </p:nvGrpSpPr>
        <p:grpSpPr>
          <a:xfrm flipH="1">
            <a:off x="7373397" y="4746312"/>
            <a:ext cx="4189337" cy="763302"/>
            <a:chOff x="2470598" y="2696411"/>
            <a:chExt cx="4155806" cy="103824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1B0983D-FCE9-F4F3-3DB8-C270846CFD0D}"/>
                </a:ext>
              </a:extLst>
            </p:cNvPr>
            <p:cNvSpPr/>
            <p:nvPr/>
          </p:nvSpPr>
          <p:spPr>
            <a:xfrm>
              <a:off x="2470598" y="2696411"/>
              <a:ext cx="3277672" cy="1038247"/>
            </a:xfrm>
            <a:prstGeom prst="roundRect">
              <a:avLst>
                <a:gd name="adj" fmla="val 50000"/>
              </a:avLst>
            </a:prstGeom>
            <a:solidFill>
              <a:srgbClr val="FEA139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Teknologi</a:t>
              </a:r>
              <a:r>
                <a:rPr lang="en-US" b="1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Pendidikan</a:t>
              </a:r>
            </a:p>
          </p:txBody>
        </p:sp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A28B4B3C-A645-1B09-FA62-1A3D09532A7E}"/>
                </a:ext>
              </a:extLst>
            </p:cNvPr>
            <p:cNvSpPr/>
            <p:nvPr/>
          </p:nvSpPr>
          <p:spPr>
            <a:xfrm>
              <a:off x="5585790" y="2770856"/>
              <a:ext cx="1040614" cy="889355"/>
            </a:xfrm>
            <a:prstGeom prst="flowChartConnector">
              <a:avLst/>
            </a:prstGeom>
            <a:solidFill>
              <a:srgbClr val="014B3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Aharoni" panose="02010803020104030203" pitchFamily="2" charset="-79"/>
                  <a:cs typeface="Aharoni" panose="02010803020104030203" pitchFamily="2" charset="-79"/>
                </a:rPr>
                <a:t>Dosen</a:t>
              </a:r>
              <a:endParaRPr lang="en-ID" sz="1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309514-A438-826D-85FC-14E53F265B14}"/>
              </a:ext>
            </a:extLst>
          </p:cNvPr>
          <p:cNvGrpSpPr/>
          <p:nvPr/>
        </p:nvGrpSpPr>
        <p:grpSpPr>
          <a:xfrm flipH="1">
            <a:off x="7373397" y="5544161"/>
            <a:ext cx="4189337" cy="763302"/>
            <a:chOff x="2470598" y="2696411"/>
            <a:chExt cx="4155808" cy="1038247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66B661B-AA8F-0BC0-EACE-3BB426FC0581}"/>
                </a:ext>
              </a:extLst>
            </p:cNvPr>
            <p:cNvSpPr/>
            <p:nvPr/>
          </p:nvSpPr>
          <p:spPr>
            <a:xfrm>
              <a:off x="2470598" y="2696411"/>
              <a:ext cx="3277672" cy="1038247"/>
            </a:xfrm>
            <a:prstGeom prst="roundRect">
              <a:avLst>
                <a:gd name="adj" fmla="val 50000"/>
              </a:avLst>
            </a:prstGeom>
            <a:solidFill>
              <a:srgbClr val="FEA139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teguhariesandy.uny.ac.id</a:t>
              </a:r>
            </a:p>
          </p:txBody>
        </p:sp>
        <p:sp>
          <p:nvSpPr>
            <p:cNvPr id="49" name="Flowchart: Connector 48">
              <a:extLst>
                <a:ext uri="{FF2B5EF4-FFF2-40B4-BE49-F238E27FC236}">
                  <a16:creationId xmlns:a16="http://schemas.microsoft.com/office/drawing/2014/main" id="{D4539B66-F191-F8B6-7CE9-63DBAAFB6827}"/>
                </a:ext>
              </a:extLst>
            </p:cNvPr>
            <p:cNvSpPr/>
            <p:nvPr/>
          </p:nvSpPr>
          <p:spPr>
            <a:xfrm>
              <a:off x="5585791" y="2770856"/>
              <a:ext cx="1040615" cy="889355"/>
            </a:xfrm>
            <a:prstGeom prst="flowChartConnector">
              <a:avLst/>
            </a:prstGeom>
            <a:solidFill>
              <a:srgbClr val="014B3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haroni" panose="02010803020104030203" pitchFamily="2" charset="-79"/>
                  <a:cs typeface="Aharoni" panose="02010803020104030203" pitchFamily="2" charset="-79"/>
                </a:rPr>
                <a:t>email</a:t>
              </a:r>
              <a:endParaRPr lang="en-ID" sz="1400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779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15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20865-AAC2-4764-861A-F34592A32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8676DC-2DB3-40EA-8A27-2412B02A6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2019">
            <a:off x="9394131" y="3530854"/>
            <a:ext cx="4543010" cy="45430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Rectangle: Rounded Corners 20">
            <a:hlinkClick r:id="rId9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: Rounded Corners 21">
            <a:hlinkClick r:id="rId10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7" y="141666"/>
            <a:ext cx="1502949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Rectangle: Rounded Corners 22">
            <a:hlinkClick r:id="rId11" action="ppaction://hlinksldjump"/>
            <a:extLst>
              <a:ext uri="{FF2B5EF4-FFF2-40B4-BE49-F238E27FC236}">
                <a16:creationId xmlns:a16="http://schemas.microsoft.com/office/drawing/2014/main" id="{1B9032C8-2109-48D3-BF6C-8916102BFF01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4" name="Rectangle: Rounded Corners 23">
            <a:hlinkClick r:id="rId11" action="ppaction://hlinksldjump"/>
            <a:extLst>
              <a:ext uri="{FF2B5EF4-FFF2-40B4-BE49-F238E27FC236}">
                <a16:creationId xmlns:a16="http://schemas.microsoft.com/office/drawing/2014/main" id="{6100E423-0E5A-4E50-AB21-42A1C52D24C6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2" name="Picture 31">
            <a:hlinkClick r:id="rId9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3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493949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06480E-86EF-4D5B-99B5-E0476CC0C427}"/>
              </a:ext>
            </a:extLst>
          </p:cNvPr>
          <p:cNvGrpSpPr/>
          <p:nvPr/>
        </p:nvGrpSpPr>
        <p:grpSpPr>
          <a:xfrm>
            <a:off x="4653567" y="1132522"/>
            <a:ext cx="2962279" cy="850111"/>
            <a:chOff x="1970329" y="1132522"/>
            <a:chExt cx="2962279" cy="850111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70329" y="1132522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 PETUNJUK</a:t>
              </a:r>
              <a:endParaRPr lang="en-ID" sz="20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b="1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108932-C925-C270-49EB-230CEBA16467}"/>
              </a:ext>
            </a:extLst>
          </p:cNvPr>
          <p:cNvSpPr/>
          <p:nvPr/>
        </p:nvSpPr>
        <p:spPr>
          <a:xfrm>
            <a:off x="2292604" y="2164190"/>
            <a:ext cx="8031535" cy="4115165"/>
          </a:xfrm>
          <a:prstGeom prst="roundRect">
            <a:avLst>
              <a:gd name="adj" fmla="val 8985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‘</a:t>
            </a:r>
            <a:endParaRPr lang="en-ID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: Rounded Corners 12">
            <a:hlinkClick r:id="rId15" action="ppaction://hlinksldjump"/>
            <a:extLst>
              <a:ext uri="{FF2B5EF4-FFF2-40B4-BE49-F238E27FC236}">
                <a16:creationId xmlns:a16="http://schemas.microsoft.com/office/drawing/2014/main" id="{B6F6367C-36DE-2CB0-7AB4-825B0902539F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4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FD240776-EE29-A48B-DCA2-3C786428D9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F9F8CD-7359-1FC8-0D68-17BA6AD3535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936291" y="2630294"/>
            <a:ext cx="456758" cy="458625"/>
          </a:xfrm>
          <a:prstGeom prst="rect">
            <a:avLst/>
          </a:prstGeom>
        </p:spPr>
      </p:pic>
      <p:pic>
        <p:nvPicPr>
          <p:cNvPr id="3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30E6FCC4-A2F0-5854-F8A0-8CFDBE43F88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45" y="3344145"/>
            <a:ext cx="1008634" cy="1008634"/>
          </a:xfrm>
          <a:prstGeom prst="rect">
            <a:avLst/>
          </a:prstGeom>
        </p:spPr>
      </p:pic>
      <p:pic>
        <p:nvPicPr>
          <p:cNvPr id="4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BE79B118-686E-E607-597B-92E0FE03BE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6291" y="4613899"/>
            <a:ext cx="447743" cy="447743"/>
          </a:xfrm>
          <a:prstGeom prst="rect">
            <a:avLst/>
          </a:prstGeom>
        </p:spPr>
      </p:pic>
      <p:pic>
        <p:nvPicPr>
          <p:cNvPr id="7" name="Picture 2" descr="Vector next and previous button with arrow right left icon in modern label banner back prev and next button">
            <a:hlinkClick r:id="rId21" action="ppaction://hlinksldjump"/>
            <a:extLst>
              <a:ext uri="{FF2B5EF4-FFF2-40B4-BE49-F238E27FC236}">
                <a16:creationId xmlns:a16="http://schemas.microsoft.com/office/drawing/2014/main" id="{F0A6B1B2-E699-850F-0E12-24DC41A79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31470" y1="59904" x2="22524" y2="65815"/>
                        <a14:foregroundMark x1="22524" y1="65815" x2="32588" y2="64058"/>
                        <a14:foregroundMark x1="32588" y1="64058" x2="32907" y2="62141"/>
                        <a14:foregroundMark x1="27476" y1="56230" x2="18051" y2="61342"/>
                        <a14:foregroundMark x1="18051" y1="61342" x2="20927" y2="72843"/>
                        <a14:foregroundMark x1="20927" y1="72843" x2="31629" y2="76198"/>
                        <a14:foregroundMark x1="31629" y1="76198" x2="37859" y2="70128"/>
                        <a14:foregroundMark x1="37859" y1="70128" x2="39137" y2="61981"/>
                        <a14:foregroundMark x1="39137" y1="61981" x2="32748" y2="56390"/>
                        <a14:foregroundMark x1="32748" y1="56390" x2="27316" y2="56230"/>
                        <a14:foregroundMark x1="54633" y1="65176" x2="54633" y2="66613"/>
                        <a14:foregroundMark x1="59585" y1="65176" x2="58466" y2="65335"/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03" t="53648" r="59593" b="22232"/>
          <a:stretch/>
        </p:blipFill>
        <p:spPr bwMode="auto">
          <a:xfrm>
            <a:off x="6922484" y="2572310"/>
            <a:ext cx="615949" cy="5501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ector next and previous button with arrow right left icon in modern label banner back prev and next button">
            <a:hlinkClick r:id="rId24" action="ppaction://hlinksldjump"/>
            <a:extLst>
              <a:ext uri="{FF2B5EF4-FFF2-40B4-BE49-F238E27FC236}">
                <a16:creationId xmlns:a16="http://schemas.microsoft.com/office/drawing/2014/main" id="{EE2C750D-4C27-C0BA-9C28-7AD5FDEDB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22524" y1="24760" x2="30831" y2="24121"/>
                        <a14:foregroundMark x1="30831" y1="24121" x2="37540" y2="28594"/>
                        <a14:foregroundMark x1="37540" y1="28594" x2="38658" y2="38498"/>
                        <a14:foregroundMark x1="38658" y1="38498" x2="29712" y2="44089"/>
                        <a14:foregroundMark x1="29712" y1="44089" x2="20927" y2="41693"/>
                        <a14:foregroundMark x1="20927" y1="41693" x2="17412" y2="32907"/>
                        <a14:foregroundMark x1="17412" y1="32907" x2="23323" y2="25399"/>
                        <a14:foregroundMark x1="23323" y1="25399" x2="24601" y2="24760"/>
                        <a14:foregroundMark x1="38179" y1="28594" x2="39297" y2="38339"/>
                        <a14:foregroundMark x1="39137" y1="27476" x2="58466" y2="28275"/>
                        <a14:foregroundMark x1="58466" y1="28275" x2="66933" y2="28115"/>
                        <a14:foregroundMark x1="66933" y1="28115" x2="77476" y2="28115"/>
                        <a14:foregroundMark x1="77476" y1="28115" x2="75559" y2="37859"/>
                        <a14:foregroundMark x1="75559" y1="37859" x2="38658" y2="39617"/>
                        <a14:foregroundMark x1="51118" y1="32588" x2="59904" y2="34505"/>
                        <a14:foregroundMark x1="59904" y1="34505" x2="64856" y2="34185"/>
                        <a14:backgroundMark x1="17572" y1="61342" x2="17572" y2="60703"/>
                        <a14:backgroundMark x1="36581" y1="58786" x2="24760" y2="58626"/>
                        <a14:backgroundMark x1="24760" y1="58626" x2="46006" y2="63419"/>
                        <a14:backgroundMark x1="46006" y1="63419" x2="31949" y2="70288"/>
                        <a14:backgroundMark x1="31949" y1="70288" x2="41853" y2="64856"/>
                        <a14:backgroundMark x1="41853" y1="64856" x2="73962" y2="70927"/>
                        <a14:backgroundMark x1="73962" y1="70927" x2="81629" y2="67572"/>
                        <a14:backgroundMark x1="81629" y1="67572" x2="64217" y2="63259"/>
                        <a14:backgroundMark x1="64217" y1="63259" x2="55751" y2="66613"/>
                        <a14:backgroundMark x1="55751" y1="66613" x2="19010" y2="63259"/>
                        <a14:backgroundMark x1="19010" y1="63259" x2="29073" y2="61022"/>
                        <a14:backgroundMark x1="37540" y1="59425" x2="18211" y2="58466"/>
                        <a14:backgroundMark x1="18211" y1="58466" x2="31629" y2="57188"/>
                        <a14:backgroundMark x1="31629" y1="57188" x2="16613" y2="57029"/>
                        <a14:backgroundMark x1="16613" y1="57029" x2="25719" y2="60064"/>
                        <a14:backgroundMark x1="25719" y1="60064" x2="29233" y2="68051"/>
                        <a14:backgroundMark x1="29233" y1="68051" x2="19489" y2="68850"/>
                        <a14:backgroundMark x1="19489" y1="68850" x2="36901" y2="70447"/>
                        <a14:backgroundMark x1="36901" y1="70447" x2="48722" y2="69649"/>
                        <a14:backgroundMark x1="48722" y1="69649" x2="67093" y2="77636"/>
                        <a14:backgroundMark x1="67093" y1="77636" x2="60224" y2="72364"/>
                        <a14:backgroundMark x1="60224" y1="72364" x2="15974" y2="61821"/>
                        <a14:backgroundMark x1="15974" y1="61821" x2="23163" y2="69010"/>
                        <a14:backgroundMark x1="23163" y1="69010" x2="19808" y2="77796"/>
                        <a14:backgroundMark x1="19808" y1="77796" x2="19808" y2="77796"/>
                        <a14:backgroundMark x1="40575" y1="70927" x2="29712" y2="73482"/>
                        <a14:backgroundMark x1="29712" y1="73482" x2="35783" y2="78594"/>
                        <a14:backgroundMark x1="35783" y1="78594" x2="27636" y2="76677"/>
                        <a14:backgroundMark x1="27636" y1="76677" x2="39617" y2="64377"/>
                        <a14:backgroundMark x1="39617" y1="64377" x2="32588" y2="58946"/>
                        <a14:backgroundMark x1="32588" y1="58946" x2="25719" y2="66773"/>
                        <a14:backgroundMark x1="25719" y1="66773" x2="23962" y2="75240"/>
                        <a14:backgroundMark x1="23962" y1="75240" x2="35942" y2="75080"/>
                        <a14:backgroundMark x1="35942" y1="75080" x2="34665" y2="76198"/>
                        <a14:backgroundMark x1="32109" y1="56550" x2="31629" y2="56070"/>
                        <a14:backgroundMark x1="32588" y1="55591" x2="32588" y2="57029"/>
                        <a14:backgroundMark x1="32428" y1="57508" x2="32428" y2="57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597" t="21273" r="59958" b="53745"/>
          <a:stretch/>
        </p:blipFill>
        <p:spPr bwMode="auto">
          <a:xfrm>
            <a:off x="6982682" y="3601446"/>
            <a:ext cx="555751" cy="55459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84584E-ACAD-8EE5-DF03-B45DD903AA20}"/>
              </a:ext>
            </a:extLst>
          </p:cNvPr>
          <p:cNvSpPr/>
          <p:nvPr/>
        </p:nvSpPr>
        <p:spPr>
          <a:xfrm>
            <a:off x="3531093" y="2631837"/>
            <a:ext cx="2303940" cy="458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Tombol</a:t>
            </a:r>
            <a:r>
              <a:rPr lang="en-US" sz="20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Menu</a:t>
            </a:r>
            <a:endParaRPr lang="en-ID" sz="20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B442B1-5D71-BB44-E344-6ABA2EEA11E4}"/>
              </a:ext>
            </a:extLst>
          </p:cNvPr>
          <p:cNvSpPr/>
          <p:nvPr/>
        </p:nvSpPr>
        <p:spPr>
          <a:xfrm>
            <a:off x="3547999" y="3697630"/>
            <a:ext cx="2777885" cy="4584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Tombol</a:t>
            </a:r>
            <a:r>
              <a:rPr lang="en-US" sz="20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</a:t>
            </a:r>
            <a:r>
              <a:rPr lang="en-US" sz="20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Halaman </a:t>
            </a:r>
            <a:r>
              <a:rPr lang="en-US" sz="20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Pertama</a:t>
            </a:r>
            <a:endParaRPr lang="en-ID" sz="20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1831ABF-C0CD-91DC-6DD1-9C38967A797E}"/>
              </a:ext>
            </a:extLst>
          </p:cNvPr>
          <p:cNvSpPr/>
          <p:nvPr/>
        </p:nvSpPr>
        <p:spPr>
          <a:xfrm>
            <a:off x="3527152" y="4608457"/>
            <a:ext cx="2303940" cy="458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Tombol</a:t>
            </a:r>
            <a:r>
              <a:rPr lang="en-US" sz="20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Sound</a:t>
            </a:r>
            <a:endParaRPr lang="en-ID" sz="20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9903DC-798E-C527-CB93-4157ADE8E081}"/>
              </a:ext>
            </a:extLst>
          </p:cNvPr>
          <p:cNvSpPr/>
          <p:nvPr/>
        </p:nvSpPr>
        <p:spPr>
          <a:xfrm>
            <a:off x="7663847" y="2618085"/>
            <a:ext cx="2303940" cy="458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Tombol</a:t>
            </a:r>
            <a:r>
              <a:rPr lang="en-US" sz="20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Back</a:t>
            </a:r>
            <a:endParaRPr lang="en-ID" sz="20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5A03BF-291D-7989-C19F-2FDEA5A2C287}"/>
              </a:ext>
            </a:extLst>
          </p:cNvPr>
          <p:cNvSpPr/>
          <p:nvPr/>
        </p:nvSpPr>
        <p:spPr>
          <a:xfrm>
            <a:off x="7684755" y="3643276"/>
            <a:ext cx="2303940" cy="458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Tombol</a:t>
            </a:r>
            <a:r>
              <a:rPr lang="en-US" sz="20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Next</a:t>
            </a:r>
            <a:endParaRPr lang="en-ID" sz="20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5" name="Picture 4" descr="Cancel">
            <a:hlinkClick r:id="" action="ppaction://hlinkshowjump?jump=previousslide">
              <a:snd r:embed="rId26" name="mixkit-click-error-1110.wav"/>
            </a:hlinkClick>
            <a:extLst>
              <a:ext uri="{FF2B5EF4-FFF2-40B4-BE49-F238E27FC236}">
                <a16:creationId xmlns:a16="http://schemas.microsoft.com/office/drawing/2014/main" id="{AF3CCCF8-035F-C5F5-A479-50375F8D6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98" y="4551525"/>
            <a:ext cx="510117" cy="5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70B834F-77C9-32A9-57AD-1E798BEAA797}"/>
              </a:ext>
            </a:extLst>
          </p:cNvPr>
          <p:cNvSpPr/>
          <p:nvPr/>
        </p:nvSpPr>
        <p:spPr>
          <a:xfrm>
            <a:off x="7684755" y="4577270"/>
            <a:ext cx="2303940" cy="4586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Tombol</a:t>
            </a:r>
            <a:r>
              <a:rPr lang="en-US" sz="20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Close</a:t>
            </a:r>
            <a:endParaRPr lang="en-ID" sz="20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04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8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347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3971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3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93318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18418-5040-40FB-8320-53635D585F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6769" y="3331144"/>
            <a:ext cx="3467574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493948" y="1641950"/>
            <a:ext cx="9758529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3" y="2228045"/>
            <a:ext cx="1251435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3" y="-5867399"/>
            <a:ext cx="1251435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597318" y="1207592"/>
            <a:ext cx="3088646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Kompetensi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Dasar</a:t>
              </a: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CE18E2B-6D0C-46E7-AE23-26323C0D7D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13143" r="12331" b="11038"/>
          <a:stretch/>
        </p:blipFill>
        <p:spPr>
          <a:xfrm>
            <a:off x="9684597" y="4171572"/>
            <a:ext cx="3109611" cy="2914631"/>
          </a:xfrm>
          <a:prstGeom prst="rect">
            <a:avLst/>
          </a:prstGeom>
        </p:spPr>
      </p:pic>
      <p:pic>
        <p:nvPicPr>
          <p:cNvPr id="67" name="Picture 66">
            <a:hlinkClick r:id="rId10" action="ppaction://hlinksldjump"/>
            <a:extLst>
              <a:ext uri="{FF2B5EF4-FFF2-40B4-BE49-F238E27FC236}">
                <a16:creationId xmlns:a16="http://schemas.microsoft.com/office/drawing/2014/main" id="{4A73E0F2-B7B2-4B36-AA67-1CB3EDEDBE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2" y="442780"/>
            <a:ext cx="472159" cy="458625"/>
          </a:xfrm>
          <a:prstGeom prst="rect">
            <a:avLst/>
          </a:prstGeom>
        </p:spPr>
      </p:pic>
      <p:sp>
        <p:nvSpPr>
          <p:cNvPr id="2" name="Rectangle: Rounded Corners 1">
            <a:hlinkClick r:id="rId12" action="ppaction://hlinksldjump"/>
            <a:extLst>
              <a:ext uri="{FF2B5EF4-FFF2-40B4-BE49-F238E27FC236}">
                <a16:creationId xmlns:a16="http://schemas.microsoft.com/office/drawing/2014/main" id="{8058C207-0C1E-BA33-A898-FD877F165BB7}"/>
              </a:ext>
            </a:extLst>
          </p:cNvPr>
          <p:cNvSpPr/>
          <p:nvPr/>
        </p:nvSpPr>
        <p:spPr>
          <a:xfrm>
            <a:off x="1210615" y="141666"/>
            <a:ext cx="1517698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F50FFD-5300-703A-CFC2-8E79A26D3201}"/>
              </a:ext>
            </a:extLst>
          </p:cNvPr>
          <p:cNvSpPr/>
          <p:nvPr/>
        </p:nvSpPr>
        <p:spPr>
          <a:xfrm>
            <a:off x="2818328" y="141666"/>
            <a:ext cx="1517698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</a:t>
            </a:r>
            <a:r>
              <a:rPr lang="en-US" sz="16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DASAR</a:t>
            </a:r>
            <a:endParaRPr lang="en-ID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hlinkClick r:id="rId13" action="ppaction://hlinksldjump"/>
            <a:extLst>
              <a:ext uri="{FF2B5EF4-FFF2-40B4-BE49-F238E27FC236}">
                <a16:creationId xmlns:a16="http://schemas.microsoft.com/office/drawing/2014/main" id="{1BBC8386-FA24-39D7-F3BC-2C9A8B4ED8FD}"/>
              </a:ext>
            </a:extLst>
          </p:cNvPr>
          <p:cNvSpPr/>
          <p:nvPr/>
        </p:nvSpPr>
        <p:spPr>
          <a:xfrm>
            <a:off x="4426041" y="141666"/>
            <a:ext cx="1517698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: Rounded Corners 7">
            <a:hlinkClick r:id="rId14" action="ppaction://hlinksldjump"/>
            <a:extLst>
              <a:ext uri="{FF2B5EF4-FFF2-40B4-BE49-F238E27FC236}">
                <a16:creationId xmlns:a16="http://schemas.microsoft.com/office/drawing/2014/main" id="{535A2634-DFFC-E556-91A9-D616E3FF753D}"/>
              </a:ext>
            </a:extLst>
          </p:cNvPr>
          <p:cNvSpPr/>
          <p:nvPr/>
        </p:nvSpPr>
        <p:spPr>
          <a:xfrm>
            <a:off x="6033754" y="141666"/>
            <a:ext cx="1517698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ectangle: Rounded Corners 8">
            <a:hlinkClick r:id="rId15" action="ppaction://hlinksldjump"/>
            <a:extLst>
              <a:ext uri="{FF2B5EF4-FFF2-40B4-BE49-F238E27FC236}">
                <a16:creationId xmlns:a16="http://schemas.microsoft.com/office/drawing/2014/main" id="{4BE15C4E-5189-D114-3526-176374C260A9}"/>
              </a:ext>
            </a:extLst>
          </p:cNvPr>
          <p:cNvSpPr/>
          <p:nvPr/>
        </p:nvSpPr>
        <p:spPr>
          <a:xfrm>
            <a:off x="10851787" y="141666"/>
            <a:ext cx="1033646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CDEDC2-70FC-97EB-6D7C-3269F9CD7FAC}"/>
              </a:ext>
            </a:extLst>
          </p:cNvPr>
          <p:cNvGrpSpPr/>
          <p:nvPr/>
        </p:nvGrpSpPr>
        <p:grpSpPr>
          <a:xfrm>
            <a:off x="1677304" y="2815377"/>
            <a:ext cx="4411083" cy="3216276"/>
            <a:chOff x="4456124" y="1756889"/>
            <a:chExt cx="2272820" cy="3216276"/>
          </a:xfrm>
          <a:solidFill>
            <a:schemeClr val="bg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B79C1D-83C3-995F-B6D5-B64FFD428B35}"/>
                </a:ext>
              </a:extLst>
            </p:cNvPr>
            <p:cNvSpPr txBox="1"/>
            <p:nvPr/>
          </p:nvSpPr>
          <p:spPr>
            <a:xfrm>
              <a:off x="4461902" y="1756889"/>
              <a:ext cx="1032997" cy="578882"/>
            </a:xfrm>
            <a:prstGeom prst="round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Indikator</a:t>
              </a:r>
              <a:endParaRPr lang="en-ID" sz="28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E90692-7AB0-544D-562B-EDCEAF6FE31E}"/>
                </a:ext>
              </a:extLst>
            </p:cNvPr>
            <p:cNvSpPr txBox="1"/>
            <p:nvPr/>
          </p:nvSpPr>
          <p:spPr>
            <a:xfrm>
              <a:off x="4456124" y="2487378"/>
              <a:ext cx="2272820" cy="2485787"/>
            </a:xfrm>
            <a:prstGeom prst="round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Mengidentifikasi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pengertian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endParaRPr lang="en-US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Mengidentifikasi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Karakteristik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endParaRPr lang="en-US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Mengidentifikasi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–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dan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Contoh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</a:p>
            <a:p>
              <a:pPr marL="342900" indent="-342900">
                <a:buFont typeface="+mj-lt"/>
                <a:buAutoNum type="arabicPeriod"/>
              </a:pP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0B386E-8BF3-7D38-F224-D6902DDDBEB8}"/>
              </a:ext>
            </a:extLst>
          </p:cNvPr>
          <p:cNvGrpSpPr/>
          <p:nvPr/>
        </p:nvGrpSpPr>
        <p:grpSpPr>
          <a:xfrm>
            <a:off x="6373213" y="2730765"/>
            <a:ext cx="4451230" cy="3259907"/>
            <a:chOff x="4323513" y="1711745"/>
            <a:chExt cx="2293505" cy="3259907"/>
          </a:xfrm>
          <a:solidFill>
            <a:schemeClr val="bg1"/>
          </a:solidFill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73F4DE-0CDA-8799-87C3-904E715D33A6}"/>
                </a:ext>
              </a:extLst>
            </p:cNvPr>
            <p:cNvSpPr txBox="1"/>
            <p:nvPr/>
          </p:nvSpPr>
          <p:spPr>
            <a:xfrm>
              <a:off x="4323513" y="1711745"/>
              <a:ext cx="2128129" cy="578882"/>
            </a:xfrm>
            <a:prstGeom prst="round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Tujuan</a:t>
              </a:r>
              <a:r>
                <a:rPr lang="en-US" sz="28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8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Pembelajaran</a:t>
              </a:r>
              <a:endParaRPr lang="en-ID" sz="28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EFD1E90-7F1C-4860-83E9-922DFCA46B31}"/>
                </a:ext>
              </a:extLst>
            </p:cNvPr>
            <p:cNvSpPr txBox="1"/>
            <p:nvPr/>
          </p:nvSpPr>
          <p:spPr>
            <a:xfrm>
              <a:off x="4344198" y="2485865"/>
              <a:ext cx="2272820" cy="2485787"/>
            </a:xfrm>
            <a:prstGeom prst="round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Mengidentifikasi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pengertian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endParaRPr lang="en-US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Mengidentifikasi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Karakteristik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endParaRPr lang="en-US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Mengidentifikasi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–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Jenis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dan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Contoh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sz="2000" dirty="0" err="1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aktiva</a:t>
              </a:r>
              <a:r>
                <a:rPr lang="en-US" sz="2000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</a:p>
            <a:p>
              <a:pPr marL="342900" indent="-342900">
                <a:buFont typeface="+mj-lt"/>
                <a:buAutoNum type="arabicPeriod"/>
              </a:pPr>
              <a:endParaRPr lang="en-ID" sz="20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2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7D2699F7-460C-9A3F-0B68-9FEA1921F9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62840" cy="447743"/>
          </a:xfrm>
          <a:prstGeom prst="rect">
            <a:avLst/>
          </a:prstGeom>
        </p:spPr>
      </p:pic>
      <p:pic>
        <p:nvPicPr>
          <p:cNvPr id="14" name="Picture 13">
            <a:hlinkClick r:id="rId17" action="ppaction://hlinksldjump"/>
            <a:extLst>
              <a:ext uri="{FF2B5EF4-FFF2-40B4-BE49-F238E27FC236}">
                <a16:creationId xmlns:a16="http://schemas.microsoft.com/office/drawing/2014/main" id="{2C06A5D5-3B8E-B46B-FA6A-695C215E22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42644" cy="10086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369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19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034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18418-5040-40FB-8320-53635D585F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8813" y="3316080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408297" y="1647551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597318" y="54540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014B3F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Video</a:t>
              </a:r>
              <a:endParaRPr lang="en-ID" sz="20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CE18E2B-6D0C-46E7-AE23-26323C0D7D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13143" r="12331" b="11038"/>
          <a:stretch/>
        </p:blipFill>
        <p:spPr>
          <a:xfrm>
            <a:off x="9684598" y="4171572"/>
            <a:ext cx="3008178" cy="2914631"/>
          </a:xfrm>
          <a:prstGeom prst="rect">
            <a:avLst/>
          </a:prstGeom>
        </p:spPr>
      </p:pic>
      <p:pic>
        <p:nvPicPr>
          <p:cNvPr id="67" name="Picture 66">
            <a:hlinkClick r:id="rId11" action="ppaction://hlinksldjump"/>
            <a:extLst>
              <a:ext uri="{FF2B5EF4-FFF2-40B4-BE49-F238E27FC236}">
                <a16:creationId xmlns:a16="http://schemas.microsoft.com/office/drawing/2014/main" id="{4A73E0F2-B7B2-4B36-AA67-1CB3EDEDBE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9" name="Rectangle: Rounded Corners 8">
            <a:hlinkClick r:id="rId13" action="ppaction://hlinksldjump"/>
            <a:extLst>
              <a:ext uri="{FF2B5EF4-FFF2-40B4-BE49-F238E27FC236}">
                <a16:creationId xmlns:a16="http://schemas.microsoft.com/office/drawing/2014/main" id="{4BE15C4E-5189-D114-3526-176374C260A9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About</a:t>
            </a:r>
            <a:endParaRPr lang="en-ID" sz="1600" b="1" dirty="0"/>
          </a:p>
        </p:txBody>
      </p:sp>
      <p:pic>
        <p:nvPicPr>
          <p:cNvPr id="12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7D2699F7-460C-9A3F-0B68-9FEA1921F9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pic>
        <p:nvPicPr>
          <p:cNvPr id="14" name="Picture 13">
            <a:hlinkClick r:id="rId15" action="ppaction://hlinksldjump"/>
            <a:extLst>
              <a:ext uri="{FF2B5EF4-FFF2-40B4-BE49-F238E27FC236}">
                <a16:creationId xmlns:a16="http://schemas.microsoft.com/office/drawing/2014/main" id="{2C06A5D5-3B8E-B46B-FA6A-695C215E22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11" name="Online Media 10" title="CARA MEMAHAMI PENGERTIAN DAN JENIS AKTIVA || AKUNTANSI DASAR | AKTIVA | HARTA | ASET">
            <a:hlinkClick r:id="" action="ppaction://media"/>
            <a:extLst>
              <a:ext uri="{FF2B5EF4-FFF2-40B4-BE49-F238E27FC236}">
                <a16:creationId xmlns:a16="http://schemas.microsoft.com/office/drawing/2014/main" id="{9FE685C9-019B-D64A-58E1-9061E2401396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7"/>
          <a:stretch>
            <a:fillRect/>
          </a:stretch>
        </p:blipFill>
        <p:spPr>
          <a:xfrm>
            <a:off x="1842141" y="1693439"/>
            <a:ext cx="8498252" cy="4801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839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7" name="mixkit-select-click-1109.wav"/>
          </p:stSnd>
        </p:sndAc>
      </p:transition>
    </mc:Choice>
    <mc:Fallback xmlns="">
      <p:transition spd="slow" advClick="0">
        <p:sndAc>
          <p:stSnd>
            <p:snd r:embed="rId19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34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18418-5040-40FB-8320-53635D585F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8813" y="3316080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408297" y="1647551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597318" y="54540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Animasi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CE18E2B-6D0C-46E7-AE23-26323C0D7D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13143" r="12331" b="11038"/>
          <a:stretch/>
        </p:blipFill>
        <p:spPr>
          <a:xfrm>
            <a:off x="9684598" y="4171572"/>
            <a:ext cx="3008178" cy="2914631"/>
          </a:xfrm>
          <a:prstGeom prst="rect">
            <a:avLst/>
          </a:prstGeom>
        </p:spPr>
      </p:pic>
      <p:pic>
        <p:nvPicPr>
          <p:cNvPr id="67" name="Picture 66">
            <a:hlinkClick r:id="rId11" action="ppaction://hlinksldjump"/>
            <a:extLst>
              <a:ext uri="{FF2B5EF4-FFF2-40B4-BE49-F238E27FC236}">
                <a16:creationId xmlns:a16="http://schemas.microsoft.com/office/drawing/2014/main" id="{4A73E0F2-B7B2-4B36-AA67-1CB3EDEDBE7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9" name="Rectangle: Rounded Corners 8">
            <a:hlinkClick r:id="rId13" action="ppaction://hlinksldjump"/>
            <a:extLst>
              <a:ext uri="{FF2B5EF4-FFF2-40B4-BE49-F238E27FC236}">
                <a16:creationId xmlns:a16="http://schemas.microsoft.com/office/drawing/2014/main" id="{4BE15C4E-5189-D114-3526-176374C260A9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About</a:t>
            </a:r>
            <a:endParaRPr lang="en-ID" sz="1600" b="1" dirty="0"/>
          </a:p>
        </p:txBody>
      </p:sp>
      <p:pic>
        <p:nvPicPr>
          <p:cNvPr id="12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7D2699F7-460C-9A3F-0B68-9FEA1921F9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pic>
        <p:nvPicPr>
          <p:cNvPr id="14" name="Picture 13">
            <a:hlinkClick r:id="rId15" action="ppaction://hlinksldjump"/>
            <a:extLst>
              <a:ext uri="{FF2B5EF4-FFF2-40B4-BE49-F238E27FC236}">
                <a16:creationId xmlns:a16="http://schemas.microsoft.com/office/drawing/2014/main" id="{2C06A5D5-3B8E-B46B-FA6A-695C215E22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2" name="Online Media 1" title="Video Animasi Pembelajaran Akuntansi Transaksi Aset : Aset Tetap dan Penyusutan">
            <a:hlinkClick r:id="" action="ppaction://media"/>
            <a:extLst>
              <a:ext uri="{FF2B5EF4-FFF2-40B4-BE49-F238E27FC236}">
                <a16:creationId xmlns:a16="http://schemas.microsoft.com/office/drawing/2014/main" id="{6E9C54EF-4968-F87D-D4B3-FB6641B39B80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7"/>
          <a:stretch>
            <a:fillRect/>
          </a:stretch>
        </p:blipFill>
        <p:spPr>
          <a:xfrm>
            <a:off x="1806674" y="1675119"/>
            <a:ext cx="8578652" cy="4846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724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7" name="mixkit-select-click-1109.wav"/>
          </p:stSnd>
        </p:sndAc>
      </p:transition>
    </mc:Choice>
    <mc:Fallback xmlns="">
      <p:transition spd="slow" advClick="0">
        <p:sndAc>
          <p:stSnd>
            <p:snd r:embed="rId19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34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9B18418-5040-40FB-8320-53635D585F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8813" y="3316080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408297" y="1647551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597318" y="54540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rgbClr val="014B3F"/>
                  </a:solidFill>
                  <a:latin typeface="Arial Black" panose="020B0A04020102020204" pitchFamily="34" charset="0"/>
                </a:rPr>
                <a:t>Interaksi</a:t>
              </a:r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 Link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CE18E2B-6D0C-46E7-AE23-26323C0D7D7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13143" r="12331" b="11038"/>
          <a:stretch/>
        </p:blipFill>
        <p:spPr>
          <a:xfrm>
            <a:off x="9684598" y="4171572"/>
            <a:ext cx="3008178" cy="2914631"/>
          </a:xfrm>
          <a:prstGeom prst="rect">
            <a:avLst/>
          </a:prstGeom>
        </p:spPr>
      </p:pic>
      <p:pic>
        <p:nvPicPr>
          <p:cNvPr id="67" name="Picture 66">
            <a:hlinkClick r:id="rId10" action="ppaction://hlinksldjump"/>
            <a:extLst>
              <a:ext uri="{FF2B5EF4-FFF2-40B4-BE49-F238E27FC236}">
                <a16:creationId xmlns:a16="http://schemas.microsoft.com/office/drawing/2014/main" id="{4A73E0F2-B7B2-4B36-AA67-1CB3EDEDBE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sp>
        <p:nvSpPr>
          <p:cNvPr id="9" name="Rectangle: Rounded Corners 8">
            <a:hlinkClick r:id="rId12" action="ppaction://hlinksldjump"/>
            <a:extLst>
              <a:ext uri="{FF2B5EF4-FFF2-40B4-BE49-F238E27FC236}">
                <a16:creationId xmlns:a16="http://schemas.microsoft.com/office/drawing/2014/main" id="{4BE15C4E-5189-D114-3526-176374C260A9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About</a:t>
            </a:r>
            <a:endParaRPr lang="en-ID" sz="1600" b="1" dirty="0"/>
          </a:p>
        </p:txBody>
      </p:sp>
      <p:pic>
        <p:nvPicPr>
          <p:cNvPr id="12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7D2699F7-460C-9A3F-0B68-9FEA1921F9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pic>
        <p:nvPicPr>
          <p:cNvPr id="14" name="Picture 13">
            <a:hlinkClick r:id="rId14" action="ppaction://hlinksldjump"/>
            <a:extLst>
              <a:ext uri="{FF2B5EF4-FFF2-40B4-BE49-F238E27FC236}">
                <a16:creationId xmlns:a16="http://schemas.microsoft.com/office/drawing/2014/main" id="{2C06A5D5-3B8E-B46B-FA6A-695C215E22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7B0F7B3-72B6-AAEB-9203-91A0C606F312}"/>
              </a:ext>
            </a:extLst>
          </p:cNvPr>
          <p:cNvSpPr/>
          <p:nvPr/>
        </p:nvSpPr>
        <p:spPr>
          <a:xfrm>
            <a:off x="4259982" y="2646801"/>
            <a:ext cx="3736844" cy="177432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Jenis</a:t>
            </a:r>
            <a:r>
              <a:rPr lang="en-US" sz="4400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4400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Aktiva</a:t>
            </a:r>
            <a:endParaRPr lang="en-ID" sz="4400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774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19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34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778068" y="111391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FEA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EA139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Menu </a:t>
              </a:r>
              <a:r>
                <a:rPr lang="en-US" sz="2000" dirty="0" err="1">
                  <a:solidFill>
                    <a:srgbClr val="FEA139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Materi</a:t>
              </a:r>
              <a:r>
                <a:rPr lang="en-US" sz="2000" dirty="0">
                  <a:solidFill>
                    <a:srgbClr val="FEA139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endParaRPr lang="en-ID" sz="2000" dirty="0">
                <a:solidFill>
                  <a:srgbClr val="FEA139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B3C0C2B-0D5C-4004-99EE-FC7FACDE94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0400069" y="4160379"/>
            <a:ext cx="2038943" cy="2931453"/>
          </a:xfrm>
          <a:prstGeom prst="rect">
            <a:avLst/>
          </a:prstGeom>
        </p:spPr>
      </p:pic>
      <p:sp>
        <p:nvSpPr>
          <p:cNvPr id="7" name="Rectangle: Rounded Corners 6">
            <a:hlinkClick r:id="rId9" action="ppaction://hlinksldjump"/>
            <a:extLst>
              <a:ext uri="{FF2B5EF4-FFF2-40B4-BE49-F238E27FC236}">
                <a16:creationId xmlns:a16="http://schemas.microsoft.com/office/drawing/2014/main" id="{526C33AA-4285-9854-4F34-D2B23375E03B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PETUNJUK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317487F4-85A4-AD5C-7E78-B564036FB82F}"/>
              </a:ext>
            </a:extLst>
          </p:cNvPr>
          <p:cNvSpPr/>
          <p:nvPr/>
        </p:nvSpPr>
        <p:spPr>
          <a:xfrm>
            <a:off x="2818327" y="141666"/>
            <a:ext cx="1536065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KOMPETENSI DASAR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F05390-1772-5AF2-D265-D6E8CDCC07C1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MATERI</a:t>
            </a:r>
            <a:endParaRPr lang="en-ID" sz="16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Rectangle: Rounded Corners 11">
            <a:hlinkClick r:id="rId11" action="ppaction://hlinksldjump"/>
            <a:extLst>
              <a:ext uri="{FF2B5EF4-FFF2-40B4-BE49-F238E27FC236}">
                <a16:creationId xmlns:a16="http://schemas.microsoft.com/office/drawing/2014/main" id="{6DA04607-5E92-5015-F2E8-F5F2A1B3C945}"/>
              </a:ext>
            </a:extLst>
          </p:cNvPr>
          <p:cNvSpPr/>
          <p:nvPr/>
        </p:nvSpPr>
        <p:spPr>
          <a:xfrm>
            <a:off x="6033754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LATIHAN</a:t>
            </a:r>
            <a:endParaRPr lang="en-ID" sz="16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34C6568-3F9F-8FD5-3359-1BCE6A041151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928A882-50D8-1917-D9DB-BCB08B5AEDE9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1" name="Rectangle: Rounded Corners 40">
            <a:hlinkClick r:id="rId12" action="ppaction://hlinksldjump"/>
            <a:extLst>
              <a:ext uri="{FF2B5EF4-FFF2-40B4-BE49-F238E27FC236}">
                <a16:creationId xmlns:a16="http://schemas.microsoft.com/office/drawing/2014/main" id="{DE8B08E0-1393-F407-2C45-79F12CF685DF}"/>
              </a:ext>
            </a:extLst>
          </p:cNvPr>
          <p:cNvSpPr/>
          <p:nvPr/>
        </p:nvSpPr>
        <p:spPr>
          <a:xfrm>
            <a:off x="2678807" y="2746494"/>
            <a:ext cx="3277672" cy="10382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Pengertian</a:t>
            </a:r>
            <a:r>
              <a:rPr lang="en-US" sz="28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endParaRPr lang="en-US" sz="28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Rectangle: Rounded Corners 45">
            <a:hlinkClick r:id="rId13" action="ppaction://hlinksldjump"/>
            <a:extLst>
              <a:ext uri="{FF2B5EF4-FFF2-40B4-BE49-F238E27FC236}">
                <a16:creationId xmlns:a16="http://schemas.microsoft.com/office/drawing/2014/main" id="{CB788947-807F-AB0C-B03D-C276903C0F6A}"/>
              </a:ext>
            </a:extLst>
          </p:cNvPr>
          <p:cNvSpPr/>
          <p:nvPr/>
        </p:nvSpPr>
        <p:spPr>
          <a:xfrm>
            <a:off x="2647620" y="4177803"/>
            <a:ext cx="3277672" cy="10382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Jenis</a:t>
            </a:r>
            <a:r>
              <a:rPr lang="en-US" sz="28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28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Jenis</a:t>
            </a:r>
            <a:r>
              <a:rPr lang="en-US" sz="28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endParaRPr lang="en-US" sz="28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1" name="Rectangle: Rounded Corners 50">
            <a:hlinkClick r:id="rId14" action="ppaction://hlinksldjump"/>
            <a:extLst>
              <a:ext uri="{FF2B5EF4-FFF2-40B4-BE49-F238E27FC236}">
                <a16:creationId xmlns:a16="http://schemas.microsoft.com/office/drawing/2014/main" id="{FA19006C-DD7F-C338-FA76-5AFD30D0B029}"/>
              </a:ext>
            </a:extLst>
          </p:cNvPr>
          <p:cNvSpPr/>
          <p:nvPr/>
        </p:nvSpPr>
        <p:spPr>
          <a:xfrm flipH="1">
            <a:off x="6644771" y="4144908"/>
            <a:ext cx="3277672" cy="10382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Contoh</a:t>
            </a:r>
            <a:r>
              <a:rPr lang="en-US" sz="28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endParaRPr lang="en-US" sz="28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6" name="Rectangle: Rounded Corners 55">
            <a:hlinkClick r:id="rId15" action="ppaction://hlinksldjump"/>
            <a:extLst>
              <a:ext uri="{FF2B5EF4-FFF2-40B4-BE49-F238E27FC236}">
                <a16:creationId xmlns:a16="http://schemas.microsoft.com/office/drawing/2014/main" id="{D85904A1-83A5-F793-B282-8F678D17E79C}"/>
              </a:ext>
            </a:extLst>
          </p:cNvPr>
          <p:cNvSpPr/>
          <p:nvPr/>
        </p:nvSpPr>
        <p:spPr>
          <a:xfrm flipH="1">
            <a:off x="6561787" y="2658311"/>
            <a:ext cx="3277672" cy="103824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Karakteristik</a:t>
            </a:r>
            <a:r>
              <a:rPr lang="en-US" sz="2800" b="1" dirty="0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800" b="1" dirty="0" err="1">
                <a:solidFill>
                  <a:srgbClr val="014B3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Aktiva</a:t>
            </a:r>
            <a:endParaRPr lang="en-US" sz="2800" b="1" dirty="0">
              <a:solidFill>
                <a:srgbClr val="014B3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: Rounded Corners 2">
            <a:hlinkClick r:id="rId16" action="ppaction://hlinksldjump"/>
            <a:extLst>
              <a:ext uri="{FF2B5EF4-FFF2-40B4-BE49-F238E27FC236}">
                <a16:creationId xmlns:a16="http://schemas.microsoft.com/office/drawing/2014/main" id="{5B0B7F61-3949-B164-7EA9-A7AB709F91B9}"/>
              </a:ext>
            </a:extLst>
          </p:cNvPr>
          <p:cNvSpPr/>
          <p:nvPr/>
        </p:nvSpPr>
        <p:spPr>
          <a:xfrm>
            <a:off x="10851787" y="141666"/>
            <a:ext cx="999929" cy="476901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About</a:t>
            </a:r>
            <a:endParaRPr lang="en-ID" sz="16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X2Download.app - Cinema Sins Background Song (Clowning Around) - Background Music (HD) (128 kbps)">
            <a:hlinkClick r:id="" action="ppaction://media"/>
            <a:extLst>
              <a:ext uri="{FF2B5EF4-FFF2-40B4-BE49-F238E27FC236}">
                <a16:creationId xmlns:a16="http://schemas.microsoft.com/office/drawing/2014/main" id="{A4EC457B-AE1C-70A7-7C2A-F23EFFD263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301" y="170824"/>
            <a:ext cx="447743" cy="447743"/>
          </a:xfrm>
          <a:prstGeom prst="rect">
            <a:avLst/>
          </a:prstGeom>
        </p:spPr>
      </p:pic>
      <p:pic>
        <p:nvPicPr>
          <p:cNvPr id="8" name="Picture 7">
            <a:hlinkClick r:id="rId18" action="ppaction://hlinksldjump"/>
            <a:extLst>
              <a:ext uri="{FF2B5EF4-FFF2-40B4-BE49-F238E27FC236}">
                <a16:creationId xmlns:a16="http://schemas.microsoft.com/office/drawing/2014/main" id="{2D00559E-4080-9AF6-2918-A40725F0FC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pic>
        <p:nvPicPr>
          <p:cNvPr id="10" name="Picture 9">
            <a:hlinkClick r:id="rId20" action="ppaction://hlinksldjump"/>
            <a:extLst>
              <a:ext uri="{FF2B5EF4-FFF2-40B4-BE49-F238E27FC236}">
                <a16:creationId xmlns:a16="http://schemas.microsoft.com/office/drawing/2014/main" id="{AFB01588-5CFE-A7D8-825D-C12BDC8574D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043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6" name="mixkit-select-click-1109.wav"/>
          </p:stSnd>
        </p:sndAc>
      </p:transition>
    </mc:Choice>
    <mc:Fallback xmlns="">
      <p:transition spd="slow" advClick="0">
        <p:sndAc>
          <p:stSnd>
            <p:snd r:embed="rId22" name="mixkit-select-click-1109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34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1" grpId="0" animBg="1"/>
      <p:bldP spid="46" grpId="0" animBg="1"/>
      <p:bldP spid="51" grpId="0" animBg="1"/>
      <p:bldP spid="5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-SUITE_ISPRING_PLAYERS_CUSTOMIZATION_2" val="{&quot;none&quot;:{&quot;skinSettings&quot;:{&quot;borderRadius&quot;:10,&quot;colors&quot;:{&quot;asideBackground&quot;:{&quot;color&quot;:&quot;#FFFFFF&quot;,&quot;opacity&quot;:1,&quot;type&quot;:&quot;SOLID&quot;},&quot;pageBackground&quot;:{&quot;color&quot;:&quot;#DCDEE0&quot;,&quot;opacity&quot;:1,&quot;type&quot;:&quot;SOLID&quot;},&quot;playerText&quot;:{&quot;color&quot;:&quot;#34383D&quot;,&quot;opacity&quot;:1,&quot;type&quot;:&quot;SOLID&quot;},&quot;primaryButtonBackground&quot;:{&quot;color&quot;:&quot;#5F8BD9&quot;,&quot;opacity&quot;:1,&quot;type&quot;:&quot;SOLID&quot;},&quot;primaryButtonBackgroundHover&quot;:{&quot;color&quot;:&quot;#5077BB&quot;,&quot;opacity&quot;:1,&quot;type&quot;:&quot;SOLID&quot;},&quot;primaryButtonBorder&quot;:{&quot;color&quot;:&quot;#5F8BD9&quot;,&quot;opacity&quot;:1,&quot;type&quot;:&quot;SOLID&quot;},&quot;primaryButtonBorderHover&quot;:{&quot;color&quot;:&quot;#5077BB&quot;,&quot;opacity&quot;:1,&quot;type&quot;:&quot;SOLID&quot;},&quot;primaryButtonText&quot;:{&quot;color&quot;:&quot;#FFFFFF&quot;,&quot;opacity&quot;:1,&quot;type&quot;:&quot;SOLID&quot;},&quot;primaryButtonTextHover&quot;:{&quot;color&quot;:&quot;#FFFFFF&quot;,&quot;opacity&quot;:1,&quot;type&quot;:&quot;SOLID&quot;}},&quot;enablePlaybackRateControl&quot;:true,&quot;fontFamily&quot;:&quot;Arial&quot;,&quot;version&quot;:&quot;1.0&quot;},&quot;skinMessages&quot;:{&quot;PB_ACCESSIBLE_ARIA_LABEL_BACK_TO_BEGIN&quot;:&quot;Go to the beginning of the slide&quot;,&quot;PB_ACCESSIBLE_ARIA_LABEL_BOTTOM_PANEL&quot;:&quot;Bottom Bar&quot;,&quot;PB_ACCESSIBLE_ARIA_LABEL_NAVIGATION_BUTTONS&quot;:&quot;Navigation buttons&quot;,&quot;PB_ACCESSIBLE_ARIA_LABEL_SETTINGS&quot;:&quot;Accessibility Settings&quot;,&quot;PB_ACCESSIBLE_ARIA_LABEL_SLIDE&quot;:&quot;Slide&quot;,&quot;PB_ACCESSIBLE_ARIA_LABEL_TOP_PANEL&quot;:&quot;Top Bar&quot;,&quot;PB_ACCESSIBLE_AUDIO_NARRATION_LABEL&quot;:&quot;Audio narration&quot;,&quot;PB_ACCESSIBLE_NAVIGATION_NEXT_BUTTON&quot;:&quot;Next&quot;,&quot;PB_ACCESSIBLE_NAVIGATION_PREV_BUTTON&quot;:&quot;Previous&quot;,&quot;PB_ACCESSIBLE_PLAYER_SCENARIO_NOT_SUPPORTED&quot;:&quot;The role-play is not supported in the accessibility mode&quot;,&quot;PB_ACCESSIBLE_SKIN_ENABLE_ACCESSIBILITY_MODE&quot;:&quot;Turn on accessibility mode&quot;,&quot;PB_ACCESSIBLE_SKIN_ENABLE_NORMAL_MODE&quot;:&quot;Turn off accessibility mode&quot;,&quot;PB_ACCESSIBLE_VIDEO_NARRATION_LABEL&quot;:&quot;Video narration&quot;,&quot;PB_ACCESSIBLE_WATERMARK_SKIN_CREATED_WITH&quot;:&quot;Created with iSpring evaluation version&quot;,&quot;PB_BACK_TO_APP_BUTTON_LABEL&quot;:&quot;Go back&quot;,&quot;PB_CONTROL_PANEL_NEXT&quot;:&quot;Next&quot;,&quot;PB_CONTROL_PANEL_PREV&quot;:&quot;&quot;,&quot;PB_CURRENT_SLIDE_IS_NOT_COMPLETED&quot;:&quot;Complete the slide to go to the next one.&quot;,&quot;PB_DOMAIN_RESTRICTION&quot;:&quot;Sorry, the content author has prohibited sharing the presentation on this domain.&quot;,&quot;PB_ENTER_PASSWORD&quot;:&quot;Enter the password to view this presentation.&quot;,&quot;PB_INCORRECT_PASSWORD&quot;:&quot;Incorrect password.&quot;,&quot;PB_INTERACTION_SLIDE_WINDOW_TEXT&quot;:&quot;To advance to the next slide, complete this interaction.&quot;,&quot;PB_MESSAGE_BOX_NO&quot;:&quot;No&quot;,&quot;PB_MESSAGE_BOX_OK&quot;:&quot;OK&quot;,&quot;PB_MESSAGE_BOX_YES&quot;:&quot;Yes&quot;,&quot;PB_NAVIGATION_IS_RESTRICTED&quot;:&quot;You can only view slides in order.&quot;,&quot;PB_NAVIGATION_IS_SEQUENTIAL&quot;:&quot;You can only view slides in order.&quot;,&quot;PB_PLAYBACK_RATE_MENU_CAPTION&quot;:&quot;Speed&quot;,&quot;PB_PRECEDING_QUIZ_FAILED_WINDOW_TEXT&quot;:&quot;You haven't passed the quiz on slide %SLIDE_INDEX% and can't advance to the next slide.&quot;,&quot;PB_PRECEDING_QUIZ_NOT_COMPLETED_WINDOW_TEXT&quot;:&quot;To advance to this slide, complete the quiz on slide %SLIDE_INDEX%.&quot;,&quot;PB_PRECEDING_QUIZ_NOT_PASSED_WINDOW_TEXT&quot;:&quot;To advance to this slide, you need to pass the quiz on slide %SLIDE_INDEX%.&quot;,&quot;PB_PRECEDING_SCENARIO_FAILED_WINDOW_TEXT&quot;:&quot;You haven't passed the role-play on slide %SLIDE_INDEX% and can't advance to the next slide.&quot;,&quot;PB_PRECEDING_SCENARIO_NOT_COMPLETED_WINDOW_TEXT&quot;:&quot;To advance to this slide, complete the role-play on slide %SLIDE_INDEX%.&quot;,&quot;PB_PRECEDING_SCENARIO_NOT_PASSED_WINDOW_TEXT&quot;:&quot;To advance to this slide, you need to pass the role-play on slide %SLIDE_INDEX%.&quot;,&quot;PB_QUIZ_SLIDE_WINDOW_TEXT&quot;:&quot;To advance to the next slide, complete this quiz.&quot;,&quot;PB_RESTRICTION_MESSAGE_BOX_TITLE&quot;:&quot;Navigation is limited&quot;,&quot;PB_RESUME_PRESENTATION_WINDOW_TEXT&quot;:&quot;Do you want to resume where you left off?&quot;,&quot;PB_RESUME_PRESENTATION_WINDOW_TITLE&quot;:&quot;Resume Presentation&quot;,&quot;PB_SCENARIO_SLIDE_WINDOW_TEXT&quot;:&quot;To advance to the next slide, complete this role-play.&quot;,&quot;PB_SUBTITLES_MENU_CAPTION&quot;:&quot;Subtitles&quot;,&quot;PB_SUBTITLES_OFF&quot;:&quot;Off&quot;,&quot;PB_TIME_RESTRICTION&quot;:&quot;Sorry, the content author has prohibited viewing the presentation at this time.&quot;},&quot;playbackAndNavigationSettings&quot;:{&quot;autoStart&quot;:true,&quot;saveAnimationStates&quot;:true,&quot;loopPresentation&quot;:false,&quot;autoPlayAnimations&quot;:false,&quot;autoPlayAnimationsTime&quot;:1,&quot;navigationType&quot;:&quot;FREE&quot;,&quot;resumeMode&quot;:&quot;PROMPT&quot;,&quot;enableKeyboardNavigation&quot;:true},&quot;keyboardSettings&quot;:&quot;&quot;,&quot;skinVersion&quot;:2,&quot;skinCompatibleVersion&quot;:0,&quot;publishSettings&quot;:{&quot;backgroundColor&quot;:&quot;#DCDEE0&quot;,&quot;playerDimensions&quot;:{&quot;height&quot;:0,&quot;width&quot;:0},&quot;playerModule&quot;:&quot;NoneHtml&quot;,&quot;presentationContent&quot;:{&quot;resources&quot;:{&quot;attachments&quot;:false,&quot;fonts&quot;:[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&quot;,&quot;fontFamily&quot;:&quot;Arial&quot;,&quot;isBold&quot;:fals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&quot;,&quot;fontFamily&quot;:&quot;Arial&quot;,&quot;isBold&quot;:tru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i&quot;,&quot;fontFamily&quot;:&quot;Arial&quot;,&quot;isBold&quot;:fals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i&quot;,&quot;fontFamily&quot;:&quot;Arial&quot;,&quot;isBold&quot;:tru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&quot;,&quot;fontFamily&quot;:&quot;Arial&quot;,&quot;isBold&quot;:false,&quot;isItalic&quot;:false,&quot;isSemibold&quot;:tru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i&quot;,&quot;fontFamily&quot;:&quot;Arial&quot;,&quot;isBold&quot;:false,&quot;isItalic&quot;:true,&quot;isSemibold&quot;:true,&quot;substituteFontFamily&quot;:&quot;Arial&quot;}],&quot;interactivity&quot;:{&quot;fullSupport&quot;:true}}}},&quot;ceipData&quot;:{&quot;playerMessages&quot;:&quot;builtin.en&quot;,&quot;playerNavigationAcceleration&quot;:true,&quot;playerNavigationAutoStart&quot;:true,&quot;playerNavigationEnableKeyboardNavigation&quot;:true,&quot;playerNavigationOnRestart&quot;:&quot;prompt&quot;,&quot;playerNavigationSaveAnimationStates&quot;:true,&quot;playerNavigationType&quot;:&quot;free&quot;,&quot;playerTheme&quot;:&quot;builtin.lightBlue&quot;,&quot;playerThemeBorderRadius&quot;:10,&quot;playerThemeColorScheme&quot;:&quot;builtin.lightBlue&quot;,&quot;playerThemeFont&quot;:&quot;Arial&quot;}}}"/>
  <p:tag name="ISPRING-SUITE_ISPRING_CURRENT_PLAYER_ID" val="none"/>
  <p:tag name="ISPRING_LMS_API_VERSION" val="SCORM 2004 (4th edition)"/>
  <p:tag name="ISPRING_ULTRA_SCORM_COURSE_ID" val="D8574C46-C53E-44C0-8B83-BB3C03A9AC41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OUTPUT_FOLDER" val="[[&quot;\uFFFD\uFFFDѠ{470D6C13-14FF-448E-BAA5-BA4297F4EE77}&quot;,&quot;C:\\Users\\Lenovo\\Downloads\\KWU&quot;]]"/>
  <p:tag name="ISPRING_UUID" val="{3DEBB288-C2F2-4142-B32C-E9F476B896CE}"/>
  <p:tag name="ISPRING_RESOURCE_FOLDER" val="C:\Users\Lenovo\Downloads\KWU\PPT Android Ayu\"/>
  <p:tag name="ISPRING_PRESENTATION_PATH" val="C:\Users\Lenovo\Downloads\KWU\PPT Android Ayu.pptx"/>
  <p:tag name="ISPRING_PROJECT_VERSION" val="9.3"/>
  <p:tag name="ISPRING_PROJECT_FOLDER_UPDATED" val="1"/>
  <p:tag name="ISPRING_SCREEN_RECS_UPDATED" val="C:\Users\Lenovo\Downloads\KWU\PPT Android Ayu\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}}"/>
  <p:tag name="ISPRING_PRESENTATION_TITLE" val="Pengenalan Aktiva Dalam Akuntansi"/>
  <p:tag name="ISPRING_ULTRA_SCORM_COURCE_TITLE" val="Pengenalan Aktiva Dalam Akuntansi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OVSU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OVSU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OVSU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DlUlF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OVSU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DlUlFWOc/b6agAAAOUAAAAaAAAAbm9uZS9odG1sX3NraW5fc2V0dGluZ3MuanOr5lIAAqUcJQUrhWowG8xPKi0pyc/TS87PK0nNK9HLyy/KTQSrUVJ2AwMlHZyK88tSiwgoTUtMTkUx1NTIwskFp0qEiSZO5i7OlsjqChLTU/WSEpOz04vyS/NSIMqcXV0MXYyVwKpquWoBUEsDBBQAAgAIADlUlFW8fTX3SgAAAEkAAAAXAAAAbm9uZS9sb2NhbF9zZXR0aW5ncy54bWyzsa/IzVEoSy0qzszPs1Uy1DNQUkjNS85PycxLt1UKDXHTtVBSKC5JzEtJzMnPS7VVystXUrC347LJyU9OzAlOLSkBKizWt+MCAFBLAwQUAAIACAA3VJRVuOc88l4AAABjAAAAHAAAAHVuaXZlcnNhbC9sb2NhbF9zZXR0aW5ncy54bWwNyr0OQEAMAODdUzTd/W0Gx2a04AEaGpH0WnFHeHu3fcPX9q8XePgKh6nDuqgQWFfbDt0dLvOQNwghkm4kpuxQDaHvslZsJZk4xhQDnEIfXzP7hMgj+TSHWwTLLvsBUEsBAgAAFAACAAgANlmmUmtfMwTVAgAA9wcAAA8AAAAAAAAAAQAAAAAAAAAAAG5vbmUvcGxheWVyLnhtbFBLAQIAABQAAgAIADlUlFUyG7oi+QMAAOAOAAAYAAAAAAAAAAEAAAAAAAIDAABub25lL2NvbW1vbl9tZXNzYWdlcy5sbmdQSwECAAAUAAIACAA5VJRVFR5gG6MAAAB/AQAAKQAAAAAAAAABAAAAAAAxBwAAbm9uZS9wbGF5YmFja19hbmRfbmF2aWdhdGlvbl9zZXR0aW5ncy54bWxQSwECAAAUAAIACAA5VJRVH1SKajADAADHDgAAIgAAAAAAAAABAAAAAAAbCAAAbm9uZS9mbGFzaF9wdWJsaXNoaW5nX3NldHRpbmdzLnhtbFBLAQIAABQAAgAIADlUlFVxV5SdFQEAANECAAAcAAAAAAAAAAEAAAAAAIsLAABub25lL2ZsYXNoX3NraW5fc2V0dGluZ3MueG1sUEsBAgAAFAACAAgAOVSUVdebcJYrAwAAbw4AACEAAAAAAAAAAQAAAAAA2gwAAG5vbmUvaHRtbF9wdWJsaXNoaW5nX3NldHRpbmdzLnhtbFBLAQIAABQAAgAIADlUlFWOc/b6agAAAOUAAAAaAAAAAAAAAAEAAAAAAEQQAABub25lL2h0bWxfc2tpbl9zZXR0aW5ncy5qc1BLAQIAABQAAgAIADlUlFW8fTX3SgAAAEkAAAAXAAAAAAAAAAEAAAAAAOYQAABub25lL2xvY2FsX3NldHRpbmdzLnhtbFBLAQIAABQAAgAIADdUlFW45zzyXgAAAGMAAAAcAAAAAAAAAAEAAAAAAGURAAB1bml2ZXJzYWwvbG9jYWxfc2V0dGluZ3MueG1sUEsFBgAAAAAJAAkAmgIAAP0RAAAAAA==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87B4313-3AB9-4D4B-BCB3-A1933E849521}: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A4509F7-71B5-47DF-8FB3-D3488D65117E}:2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08A28F7-1262-4156-B5B4-DDEDFB4EDCDD}:26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20ED45C-0A24-4754-B3DB-BB54314A64E6}:26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03363DB-44FF-4F4E-B356-BD1385A0D6AC}:2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BC797FB-B312-4403-9E6F-2AF7E205BFF9}:26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6A23F4D-F0D6-4323-B5D1-05CB6D257373}:2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98E2A3E-CD10-4587-916F-AE4F89FF5BA5}:28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16CED7D-9BF7-4AC0-AC9A-D7C688C459A6}:2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3B3F31-1833-4A16-A0C6-86AAC54D6AA0}:2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05A14A3-9904-4118-AA12-7C5CB133F228}:25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524F96-ABA9-4B18-B5A0-E26B7CBA6713}:2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F63C33A-8400-4F75-875D-1575172D9652}:28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BBF0467-7D68-4520-A5BE-B78C817FE8F9}:2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6B634A6-39D9-497D-91D2-48D1CF1D0ABF}:2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E5C9315-B1BD-49A2-B4E4-4CEB5F4C5AEA}:27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604CCB1-8060-4581-829E-03B1CE783413}:2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ACDD5D4-EF48-4A8E-8C7D-451C52B27725}:2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88DDD15-4152-46D5-939D-7731AAC2DCE9}:28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7DF9B87-CC8E-4C43-AF0F-15BA651FE6E5}:28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6883</TotalTime>
  <Words>696</Words>
  <Application>Microsoft Office PowerPoint</Application>
  <PresentationFormat>Widescreen</PresentationFormat>
  <Paragraphs>239</Paragraphs>
  <Slides>20</Slides>
  <Notes>20</Notes>
  <HiddenSlides>0</HiddenSlides>
  <MMClips>23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Arial Black</vt:lpstr>
      <vt:lpstr>Modern Love Grunge</vt:lpstr>
      <vt:lpstr>Calibri Light</vt:lpstr>
      <vt:lpstr>Aharoni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Pengenalan Aktiva Dalam Akuntansi</dc:title>
  <dc:creator>Nan's Creations</dc:creator>
  <cp:lastModifiedBy>Ayu Tyas</cp:lastModifiedBy>
  <cp:revision>69</cp:revision>
  <dcterms:created xsi:type="dcterms:W3CDTF">2022-05-22T12:57:24Z</dcterms:created>
  <dcterms:modified xsi:type="dcterms:W3CDTF">2022-12-20T09:19:44Z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2022-05-22T12:57:24Z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27a30bde-3ade-4ea7-a902-5d1e7b713eac</vt:lpwstr>
  </property>
  <property fmtid="{D5CDD505-2E9C-101B-9397-08002B2CF9AE}" pid="7" name="MSIP_Label_defa4170-0d19-0005-0004-bc88714345d2_ActionId">
    <vt:lpwstr>9caa56a9-fc59-4d62-bcdc-be8a5b8dd934</vt:lpwstr>
  </property>
  <property fmtid="{D5CDD505-2E9C-101B-9397-08002B2CF9AE}" pid="8" name="MSIP_Label_defa4170-0d19-0005-0004-bc88714345d2_ContentBits">
    <vt:lpwstr>0</vt:lpwstr>
  </property>
</Properties>
</file>